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Lst>
  <p:sldSz cy="6858000" cx="9144000"/>
  <p:notesSz cx="7010400" cy="9296400"/>
  <p:embeddedFontLst>
    <p:embeddedFont>
      <p:font typeface="Rambla"/>
      <p:regular r:id="rId66"/>
      <p:bold r:id="rId67"/>
      <p:italic r:id="rId68"/>
      <p:boldItalic r:id="rId6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tableStyles.xml><?xml version="1.0" encoding="utf-8"?>
<a:tblStyleLst xmlns:a="http://schemas.openxmlformats.org/drawingml/2006/main" xmlns:r="http://schemas.openxmlformats.org/officeDocument/2006/relationships" def="{699D3125-A2FC-4738-81A2-2D39D9433F05}">
  <a:tblStyle styleId="{699D3125-A2FC-4738-81A2-2D39D9433F05}" styleName="Table_0">
    <a:wholeTbl>
      <a:tcStyle>
        <a:tcBdr>
          <a:left>
            <a:ln cap="flat" cmpd="sng" w="9525">
              <a:solidFill>
                <a:srgbClr val="9E9E9E"/>
              </a:solidFill>
              <a:prstDash val="solid"/>
              <a:round/>
              <a:headEnd len="med" w="med" type="none"/>
              <a:tailEnd len="med" w="med" type="none"/>
            </a:ln>
          </a:left>
          <a:right>
            <a:ln cap="flat" cmpd="sng" w="9525">
              <a:solidFill>
                <a:srgbClr val="9E9E9E"/>
              </a:solidFill>
              <a:prstDash val="solid"/>
              <a:round/>
              <a:headEnd len="med" w="med" type="none"/>
              <a:tailEnd len="med" w="med" type="none"/>
            </a:ln>
          </a:right>
          <a:top>
            <a:ln cap="flat" cmpd="sng" w="9525">
              <a:solidFill>
                <a:srgbClr val="9E9E9E"/>
              </a:solidFill>
              <a:prstDash val="solid"/>
              <a:round/>
              <a:headEnd len="med" w="med" type="none"/>
              <a:tailEnd len="med" w="med" type="none"/>
            </a:ln>
          </a:top>
          <a:bottom>
            <a:ln cap="flat" cmpd="sng" w="9525">
              <a:solidFill>
                <a:srgbClr val="9E9E9E"/>
              </a:solidFill>
              <a:prstDash val="solid"/>
              <a:round/>
              <a:headEnd len="med" w="med" type="none"/>
              <a:tailEnd len="med" w="med" type="none"/>
            </a:ln>
          </a:bottom>
          <a:insideH>
            <a:ln cap="flat" cmpd="sng" w="9525">
              <a:solidFill>
                <a:srgbClr val="9E9E9E"/>
              </a:solidFill>
              <a:prstDash val="solid"/>
              <a:round/>
              <a:headEnd len="med" w="med" type="none"/>
              <a:tailEnd len="med" w="med" type="none"/>
            </a:ln>
          </a:insideH>
          <a:insideV>
            <a:ln cap="flat" cmpd="sng" w="9525">
              <a:solidFill>
                <a:srgbClr val="9E9E9E"/>
              </a:solidFill>
              <a:prstDash val="solid"/>
              <a:round/>
              <a:headEnd len="med" w="med" type="none"/>
              <a:tailEnd len="med" w="med" type="none"/>
            </a:ln>
          </a:insideV>
        </a:tcBdr>
      </a:tcStyle>
    </a:wholeTb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font" Target="fonts/Rambla-regular.fntdata"/><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font" Target="fonts/Rambla-italic.fntdata"/><Relationship Id="rId23" Type="http://schemas.openxmlformats.org/officeDocument/2006/relationships/slide" Target="slides/slide17.xml"/><Relationship Id="rId67" Type="http://schemas.openxmlformats.org/officeDocument/2006/relationships/font" Target="fonts/Rambla-bold.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ambla-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00.gif>
</file>

<file path=ppt/media/image01.jpg>
</file>

<file path=ppt/media/image02.gif>
</file>

<file path=ppt/media/image03.png>
</file>

<file path=ppt/media/image04.png>
</file>

<file path=ppt/media/image05.png>
</file>

<file path=ppt/media/image06.gif>
</file>

<file path=ppt/media/image07.png>
</file>

<file path=ppt/media/image08.jpg>
</file>

<file path=ppt/media/image09.jpg>
</file>

<file path=ppt/media/image10.jpg>
</file>

<file path=ppt/media/image11.jpg>
</file>

<file path=ppt/media/image12.png>
</file>

<file path=ppt/media/image13.png>
</file>

<file path=ppt/media/image14.png>
</file>

<file path=ppt/media/image15.png>
</file>

<file path=ppt/media/image16.png>
</file>

<file path=ppt/media/image17.gif>
</file>

<file path=ppt/media/image18.png>
</file>

<file path=ppt/media/image19.jpg>
</file>

<file path=ppt/media/image20.jpg>
</file>

<file path=ppt/media/image21.png>
</file>

<file path=ppt/media/image22.png>
</file>

<file path=ppt/media/image23.jpg>
</file>

<file path=ppt/media/image24.png>
</file>

<file path=ppt/media/image25.jpg>
</file>

<file path=ppt/media/image26.png>
</file>

<file path=ppt/media/image27.jpg>
</file>

<file path=ppt/media/image28.png>
</file>

<file path=ppt/media/image29.png>
</file>

<file path=ppt/media/image30.png>
</file>

<file path=ppt/media/image31.jpg>
</file>

<file path=ppt/media/image3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3038475" cy="465138"/>
          </a:xfrm>
          <a:prstGeom prst="rect">
            <a:avLst/>
          </a:prstGeom>
          <a:noFill/>
          <a:ln>
            <a:noFill/>
          </a:ln>
        </p:spPr>
        <p:txBody>
          <a:bodyPr anchorCtr="0" anchor="t" bIns="91425" lIns="91425" rIns="91425" tIns="91425"/>
          <a:lstStyle>
            <a:lvl1pPr indent="0" lvl="0" marL="0" marR="0" rtl="0" algn="l">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4" name="Shape 4"/>
          <p:cNvSpPr txBox="1"/>
          <p:nvPr>
            <p:ph idx="10" type="dt"/>
          </p:nvPr>
        </p:nvSpPr>
        <p:spPr>
          <a:xfrm>
            <a:off x="3970337" y="0"/>
            <a:ext cx="3038475" cy="465138"/>
          </a:xfrm>
          <a:prstGeom prst="rect">
            <a:avLst/>
          </a:prstGeom>
          <a:noFill/>
          <a:ln>
            <a:noFill/>
          </a:ln>
        </p:spPr>
        <p:txBody>
          <a:bodyPr anchorCtr="0" anchor="t" bIns="91425" lIns="91425" rIns="91425" tIns="91425"/>
          <a:lstStyle>
            <a:lvl1pPr indent="0" lvl="0" marL="0" marR="0" rtl="0" algn="r">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5" name="Shape 5"/>
          <p:cNvSpPr/>
          <p:nvPr>
            <p:ph idx="3"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6" name="Shape 6"/>
          <p:cNvSpPr txBox="1"/>
          <p:nvPr>
            <p:ph idx="1" type="body"/>
          </p:nvPr>
        </p:nvSpPr>
        <p:spPr>
          <a:xfrm>
            <a:off x="701675" y="4416425"/>
            <a:ext cx="5607049" cy="4183063"/>
          </a:xfrm>
          <a:prstGeom prst="rect">
            <a:avLst/>
          </a:prstGeom>
          <a:noFill/>
          <a:ln>
            <a:noFill/>
          </a:ln>
        </p:spPr>
        <p:txBody>
          <a:bodyPr anchorCtr="0" anchor="t" bIns="91425" lIns="91425" rIns="91425" tIns="91425"/>
          <a:lstStyle>
            <a:lvl1pPr indent="0" lvl="0" marL="0" marR="0" rtl="0" algn="l">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200" u="none" cap="none" strike="noStrike">
                <a:solidFill>
                  <a:schemeClr val="dk1"/>
                </a:solidFill>
                <a:latin typeface="Calibri"/>
                <a:ea typeface="Calibri"/>
                <a:cs typeface="Calibri"/>
                <a:sym typeface="Calibri"/>
              </a:defRPr>
            </a:lvl2pPr>
            <a:lvl3pPr indent="0" lvl="2" marL="914400" marR="0" rtl="0" algn="l">
              <a:spcBef>
                <a:spcPts val="0"/>
              </a:spcBef>
              <a:buNone/>
              <a:defRPr b="0" i="0" sz="1200" u="none" cap="none" strike="noStrike">
                <a:solidFill>
                  <a:schemeClr val="dk1"/>
                </a:solidFill>
                <a:latin typeface="Calibri"/>
                <a:ea typeface="Calibri"/>
                <a:cs typeface="Calibri"/>
                <a:sym typeface="Calibri"/>
              </a:defRPr>
            </a:lvl3pPr>
            <a:lvl4pPr indent="0" lvl="3" marL="1371600" marR="0" rtl="0" algn="l">
              <a:spcBef>
                <a:spcPts val="0"/>
              </a:spcBef>
              <a:buNone/>
              <a:defRPr b="0" i="0" sz="1200" u="none" cap="none" strike="noStrike">
                <a:solidFill>
                  <a:schemeClr val="dk1"/>
                </a:solidFill>
                <a:latin typeface="Calibri"/>
                <a:ea typeface="Calibri"/>
                <a:cs typeface="Calibri"/>
                <a:sym typeface="Calibri"/>
              </a:defRPr>
            </a:lvl4pPr>
            <a:lvl5pPr indent="0" lvl="4" marL="1828800" marR="0" rtl="0" algn="l">
              <a:spcBef>
                <a:spcPts val="0"/>
              </a:spcBef>
              <a:buNone/>
              <a:defRPr b="0" i="0" sz="1200" u="none" cap="none" strike="noStrike">
                <a:solidFill>
                  <a:schemeClr val="dk1"/>
                </a:solidFill>
                <a:latin typeface="Calibri"/>
                <a:ea typeface="Calibri"/>
                <a:cs typeface="Calibri"/>
                <a:sym typeface="Calibri"/>
              </a:defRPr>
            </a:lvl5pPr>
            <a:lvl6pPr indent="0" lvl="5" marL="2286000" marR="0" rtl="0" algn="l">
              <a:spcBef>
                <a:spcPts val="0"/>
              </a:spcBef>
              <a:buNone/>
              <a:defRPr b="0" i="0" sz="1200" u="none" cap="none" strike="noStrike">
                <a:solidFill>
                  <a:schemeClr val="dk1"/>
                </a:solidFill>
                <a:latin typeface="Calibri"/>
                <a:ea typeface="Calibri"/>
                <a:cs typeface="Calibri"/>
                <a:sym typeface="Calibri"/>
              </a:defRPr>
            </a:lvl6pPr>
            <a:lvl7pPr indent="0" lvl="6" marL="2743200" marR="0" rtl="0" algn="l">
              <a:spcBef>
                <a:spcPts val="0"/>
              </a:spcBef>
              <a:buNone/>
              <a:defRPr b="0" i="0" sz="1200" u="none" cap="none" strike="noStrike">
                <a:solidFill>
                  <a:schemeClr val="dk1"/>
                </a:solidFill>
                <a:latin typeface="Calibri"/>
                <a:ea typeface="Calibri"/>
                <a:cs typeface="Calibri"/>
                <a:sym typeface="Calibri"/>
              </a:defRPr>
            </a:lvl7pPr>
            <a:lvl8pPr indent="0" lvl="7" marL="3200400" marR="0" rtl="0" algn="l">
              <a:spcBef>
                <a:spcPts val="0"/>
              </a:spcBef>
              <a:buNone/>
              <a:defRPr b="0" i="0" sz="1200" u="none" cap="none" strike="noStrike">
                <a:solidFill>
                  <a:schemeClr val="dk1"/>
                </a:solidFill>
                <a:latin typeface="Calibri"/>
                <a:ea typeface="Calibri"/>
                <a:cs typeface="Calibri"/>
                <a:sym typeface="Calibri"/>
              </a:defRPr>
            </a:lvl8pPr>
            <a:lvl9pPr indent="0" lvl="8" marL="3657600" marR="0" rtl="0" algn="l">
              <a:spcBef>
                <a:spcPts val="0"/>
              </a:spcBef>
              <a:buNone/>
              <a:defRPr b="0" i="0" sz="1200" u="none" cap="none" strike="noStrike">
                <a:solidFill>
                  <a:schemeClr val="dk1"/>
                </a:solidFill>
                <a:latin typeface="Calibri"/>
                <a:ea typeface="Calibri"/>
                <a:cs typeface="Calibri"/>
                <a:sym typeface="Calibri"/>
              </a:defRPr>
            </a:lvl9pPr>
          </a:lstStyle>
          <a:p/>
        </p:txBody>
      </p:sp>
      <p:sp>
        <p:nvSpPr>
          <p:cNvPr id="7" name="Shape 7"/>
          <p:cNvSpPr txBox="1"/>
          <p:nvPr>
            <p:ph idx="11" type="ftr"/>
          </p:nvPr>
        </p:nvSpPr>
        <p:spPr>
          <a:xfrm>
            <a:off x="0" y="8829675"/>
            <a:ext cx="3038475" cy="465138"/>
          </a:xfrm>
          <a:prstGeom prst="rect">
            <a:avLst/>
          </a:prstGeom>
          <a:noFill/>
          <a:ln>
            <a:noFill/>
          </a:ln>
        </p:spPr>
        <p:txBody>
          <a:bodyPr anchorCtr="0" anchor="b" bIns="91425" lIns="91425" rIns="91425" tIns="91425"/>
          <a:lstStyle>
            <a:lvl1pPr indent="0" lvl="0" marL="0" marR="0" rtl="0" algn="l">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8" name="Shape 8"/>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chemeClr val="dk1"/>
                </a:solidFill>
                <a:latin typeface="Calibri"/>
                <a:ea typeface="Calibri"/>
                <a:cs typeface="Calibri"/>
                <a:sym typeface="Calibri"/>
              </a:rPr>
              <a:t>‹#›</a:t>
            </a:fld>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en.wikipedia.org/wiki/Zooplankton"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1" name="Shape 161"/>
        <p:cNvGrpSpPr/>
        <p:nvPr/>
      </p:nvGrpSpPr>
      <p:grpSpPr>
        <a:xfrm>
          <a:off x="0" y="0"/>
          <a:ext cx="0" cy="0"/>
          <a:chOff x="0" y="0"/>
          <a:chExt cx="0" cy="0"/>
        </a:xfrm>
      </p:grpSpPr>
      <p:sp>
        <p:nvSpPr>
          <p:cNvPr id="162" name="Shape 162"/>
          <p:cNvSpPr/>
          <p:nvPr>
            <p:ph idx="2" type="sldImg"/>
          </p:nvPr>
        </p:nvSpPr>
        <p:spPr>
          <a:xfrm>
            <a:off x="1181100" y="696912"/>
            <a:ext cx="4648200" cy="34863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63" name="Shape 163"/>
          <p:cNvSpPr txBox="1"/>
          <p:nvPr>
            <p:ph idx="1" type="body"/>
          </p:nvPr>
        </p:nvSpPr>
        <p:spPr>
          <a:xfrm>
            <a:off x="701675" y="4416425"/>
            <a:ext cx="5607000" cy="418320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800" u="none" cap="none" strike="noStrike">
                <a:solidFill>
                  <a:schemeClr val="dk1"/>
                </a:solidFill>
                <a:latin typeface="Calibri"/>
                <a:ea typeface="Calibri"/>
                <a:cs typeface="Calibri"/>
                <a:sym typeface="Calibri"/>
              </a:rPr>
              <a:t>Happy to be here today with you—thank you for being here today too</a:t>
            </a:r>
          </a:p>
          <a:p>
            <a:pPr indent="0" lvl="0" marL="0" marR="0" rtl="0" algn="l">
              <a:spcBef>
                <a:spcPts val="0"/>
              </a:spcBef>
              <a:buSzPct val="25000"/>
              <a:buNone/>
            </a:pPr>
            <a:r>
              <a:t/>
            </a:r>
            <a:endParaRPr b="0" i="0" sz="1800" u="none" cap="none" strike="noStrike">
              <a:solidFill>
                <a:schemeClr val="dk1"/>
              </a:solidFill>
              <a:latin typeface="Calibri"/>
              <a:ea typeface="Calibri"/>
              <a:cs typeface="Calibri"/>
              <a:sym typeface="Calibri"/>
            </a:endParaRPr>
          </a:p>
          <a:p>
            <a:pPr indent="0" lvl="0" marL="0" marR="0" rtl="0" algn="l">
              <a:spcBef>
                <a:spcPts val="0"/>
              </a:spcBef>
              <a:buSzPct val="25000"/>
              <a:buNone/>
            </a:pPr>
            <a:r>
              <a:rPr b="0" i="0" lang="en-US" sz="1800" u="none" cap="none" strike="noStrike">
                <a:solidFill>
                  <a:schemeClr val="dk1"/>
                </a:solidFill>
                <a:latin typeface="Calibri"/>
                <a:ea typeface="Calibri"/>
                <a:cs typeface="Calibri"/>
                <a:sym typeface="Calibri"/>
              </a:rPr>
              <a:t>Excited to teach class again, really enjoyed it last year and it should be even better this time.</a:t>
            </a:r>
          </a:p>
          <a:p>
            <a:pPr indent="0" lvl="0" marL="0" marR="0" rtl="0" algn="l">
              <a:spcBef>
                <a:spcPts val="0"/>
              </a:spcBef>
              <a:buSzPct val="25000"/>
              <a:buNone/>
            </a:pPr>
            <a:r>
              <a:rPr b="0" i="0" lang="en-US" sz="1800" u="none" cap="none" strike="noStrike">
                <a:solidFill>
                  <a:schemeClr val="dk1"/>
                </a:solidFill>
                <a:latin typeface="Calibri"/>
                <a:ea typeface="Calibri"/>
                <a:cs typeface="Calibri"/>
                <a:sym typeface="Calibri"/>
              </a:rPr>
              <a:t>We’ll be spending too much time together for this class to be a drag, so let’s try to have a good time together.</a:t>
            </a:r>
          </a:p>
        </p:txBody>
      </p:sp>
      <p:sp>
        <p:nvSpPr>
          <p:cNvPr id="164" name="Shape 164"/>
          <p:cNvSpPr txBox="1"/>
          <p:nvPr>
            <p:ph idx="12" type="sldNum"/>
          </p:nvPr>
        </p:nvSpPr>
        <p:spPr>
          <a:xfrm>
            <a:off x="3970337" y="8829675"/>
            <a:ext cx="3038399" cy="465000"/>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chemeClr val="dk1"/>
                </a:solidFill>
                <a:latin typeface="Calibri"/>
                <a:ea typeface="Calibri"/>
                <a:cs typeface="Calibri"/>
                <a:sym typeface="Calibri"/>
              </a:rPr>
              <a:t>‹#›</a:t>
            </a:fld>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2" name="Shape 232"/>
        <p:cNvGrpSpPr/>
        <p:nvPr/>
      </p:nvGrpSpPr>
      <p:grpSpPr>
        <a:xfrm>
          <a:off x="0" y="0"/>
          <a:ext cx="0" cy="0"/>
          <a:chOff x="0" y="0"/>
          <a:chExt cx="0" cy="0"/>
        </a:xfrm>
      </p:grpSpPr>
      <p:sp>
        <p:nvSpPr>
          <p:cNvPr id="233" name="Shape 233"/>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34" name="Shape 234"/>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Electronic calendars, which we rely on more and more</a:t>
            </a:r>
          </a:p>
        </p:txBody>
      </p:sp>
      <p:sp>
        <p:nvSpPr>
          <p:cNvPr id="235" name="Shape 235"/>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9" name="Shape 239"/>
        <p:cNvGrpSpPr/>
        <p:nvPr/>
      </p:nvGrpSpPr>
      <p:grpSpPr>
        <a:xfrm>
          <a:off x="0" y="0"/>
          <a:ext cx="0" cy="0"/>
          <a:chOff x="0" y="0"/>
          <a:chExt cx="0" cy="0"/>
        </a:xfrm>
      </p:grpSpPr>
      <p:sp>
        <p:nvSpPr>
          <p:cNvPr id="240" name="Shape 240"/>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41" name="Shape 241"/>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Digital file management—many types of these now</a:t>
            </a:r>
          </a:p>
        </p:txBody>
      </p:sp>
      <p:sp>
        <p:nvSpPr>
          <p:cNvPr id="242" name="Shape 242"/>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6" name="Shape 246"/>
        <p:cNvGrpSpPr/>
        <p:nvPr/>
      </p:nvGrpSpPr>
      <p:grpSpPr>
        <a:xfrm>
          <a:off x="0" y="0"/>
          <a:ext cx="0" cy="0"/>
          <a:chOff x="0" y="0"/>
          <a:chExt cx="0" cy="0"/>
        </a:xfrm>
      </p:grpSpPr>
      <p:sp>
        <p:nvSpPr>
          <p:cNvPr id="247" name="Shape 247"/>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48" name="Shape 248"/>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Productivity software, keeps track of tasks and integrates calendar</a:t>
            </a:r>
          </a:p>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But these are the more obvious types of info organizing, what most of us encounter regularly. There are other types too.</a:t>
            </a:r>
          </a:p>
        </p:txBody>
      </p:sp>
      <p:sp>
        <p:nvSpPr>
          <p:cNvPr id="249" name="Shape 249"/>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3" name="Shape 253"/>
        <p:cNvGrpSpPr/>
        <p:nvPr/>
      </p:nvGrpSpPr>
      <p:grpSpPr>
        <a:xfrm>
          <a:off x="0" y="0"/>
          <a:ext cx="0" cy="0"/>
          <a:chOff x="0" y="0"/>
          <a:chExt cx="0" cy="0"/>
        </a:xfrm>
      </p:grpSpPr>
      <p:sp>
        <p:nvSpPr>
          <p:cNvPr id="254" name="Shape 254"/>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55" name="Shape 255"/>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Other ways to organize information in physical space and using a number of different displays</a:t>
            </a:r>
          </a:p>
        </p:txBody>
      </p:sp>
      <p:sp>
        <p:nvSpPr>
          <p:cNvPr id="256" name="Shape 256"/>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1" name="Shape 261"/>
        <p:cNvGrpSpPr/>
        <p:nvPr/>
      </p:nvGrpSpPr>
      <p:grpSpPr>
        <a:xfrm>
          <a:off x="0" y="0"/>
          <a:ext cx="0" cy="0"/>
          <a:chOff x="0" y="0"/>
          <a:chExt cx="0" cy="0"/>
        </a:xfrm>
      </p:grpSpPr>
      <p:sp>
        <p:nvSpPr>
          <p:cNvPr id="262" name="Shape 262"/>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63" name="Shape 263"/>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Concert performers are organized in a specific fashion, which we can also represent visually.</a:t>
            </a:r>
          </a:p>
        </p:txBody>
      </p:sp>
      <p:sp>
        <p:nvSpPr>
          <p:cNvPr id="264" name="Shape 264"/>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8" name="Shape 268"/>
        <p:cNvGrpSpPr/>
        <p:nvPr/>
      </p:nvGrpSpPr>
      <p:grpSpPr>
        <a:xfrm>
          <a:off x="0" y="0"/>
          <a:ext cx="0" cy="0"/>
          <a:chOff x="0" y="0"/>
          <a:chExt cx="0" cy="0"/>
        </a:xfrm>
      </p:grpSpPr>
      <p:sp>
        <p:nvSpPr>
          <p:cNvPr id="269" name="Shape 269"/>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70" name="Shape 270"/>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Periodic table of elements is a classic example of info organization</a:t>
            </a:r>
          </a:p>
        </p:txBody>
      </p:sp>
      <p:sp>
        <p:nvSpPr>
          <p:cNvPr id="271" name="Shape 271"/>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5" name="Shape 275"/>
        <p:cNvGrpSpPr/>
        <p:nvPr/>
      </p:nvGrpSpPr>
      <p:grpSpPr>
        <a:xfrm>
          <a:off x="0" y="0"/>
          <a:ext cx="0" cy="0"/>
          <a:chOff x="0" y="0"/>
          <a:chExt cx="0" cy="0"/>
        </a:xfrm>
      </p:grpSpPr>
      <p:sp>
        <p:nvSpPr>
          <p:cNvPr id="276" name="Shape 276"/>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77" name="Shape 277"/>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How about this way of viewing it?</a:t>
            </a:r>
          </a:p>
        </p:txBody>
      </p:sp>
      <p:sp>
        <p:nvSpPr>
          <p:cNvPr id="278" name="Shape 278"/>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2" name="Shape 282"/>
        <p:cNvGrpSpPr/>
        <p:nvPr/>
      </p:nvGrpSpPr>
      <p:grpSpPr>
        <a:xfrm>
          <a:off x="0" y="0"/>
          <a:ext cx="0" cy="0"/>
          <a:chOff x="0" y="0"/>
          <a:chExt cx="0" cy="0"/>
        </a:xfrm>
      </p:grpSpPr>
      <p:sp>
        <p:nvSpPr>
          <p:cNvPr id="283" name="Shape 283"/>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84" name="Shape 284"/>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How about this one? Each version shows a different view of some of the same information.</a:t>
            </a:r>
          </a:p>
        </p:txBody>
      </p:sp>
      <p:sp>
        <p:nvSpPr>
          <p:cNvPr id="285" name="Shape 285"/>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9" name="Shape 289"/>
        <p:cNvGrpSpPr/>
        <p:nvPr/>
      </p:nvGrpSpPr>
      <p:grpSpPr>
        <a:xfrm>
          <a:off x="0" y="0"/>
          <a:ext cx="0" cy="0"/>
          <a:chOff x="0" y="0"/>
          <a:chExt cx="0" cy="0"/>
        </a:xfrm>
      </p:grpSpPr>
      <p:sp>
        <p:nvSpPr>
          <p:cNvPr id="290" name="Shape 290"/>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91" name="Shape 291"/>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7 PM</a:t>
            </a:r>
          </a:p>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Ask students to talk about this quote and why they think it is important to think about from a business perspective.</a:t>
            </a:r>
          </a:p>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Order often hides more than it reveals.</a:t>
            </a:r>
          </a:p>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No matter what your data, you can always spin the story you want.</a:t>
            </a:r>
          </a:p>
        </p:txBody>
      </p:sp>
      <p:sp>
        <p:nvSpPr>
          <p:cNvPr id="292" name="Shape 292"/>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7" name="Shape 297"/>
        <p:cNvGrpSpPr/>
        <p:nvPr/>
      </p:nvGrpSpPr>
      <p:grpSpPr>
        <a:xfrm>
          <a:off x="0" y="0"/>
          <a:ext cx="0" cy="0"/>
          <a:chOff x="0" y="0"/>
          <a:chExt cx="0" cy="0"/>
        </a:xfrm>
      </p:grpSpPr>
      <p:sp>
        <p:nvSpPr>
          <p:cNvPr id="298" name="Shape 298"/>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99" name="Shape 299"/>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Main goal of org systems is facilitating search &amp; retrieval</a:t>
            </a:r>
          </a:p>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Differences in granularity of organizing</a:t>
            </a:r>
          </a:p>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Advantages &amp; disadvantages of classifications of org systems?</a:t>
            </a:r>
          </a:p>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p:txBody>
      </p:sp>
      <p:sp>
        <p:nvSpPr>
          <p:cNvPr id="300" name="Shape 300"/>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1" name="Shape 171"/>
        <p:cNvGrpSpPr/>
        <p:nvPr/>
      </p:nvGrpSpPr>
      <p:grpSpPr>
        <a:xfrm>
          <a:off x="0" y="0"/>
          <a:ext cx="0" cy="0"/>
          <a:chOff x="0" y="0"/>
          <a:chExt cx="0" cy="0"/>
        </a:xfrm>
      </p:grpSpPr>
      <p:sp>
        <p:nvSpPr>
          <p:cNvPr id="172" name="Shape 172"/>
          <p:cNvSpPr/>
          <p:nvPr>
            <p:ph idx="2" type="sldImg"/>
          </p:nvPr>
        </p:nvSpPr>
        <p:spPr>
          <a:xfrm>
            <a:off x="1181100" y="696912"/>
            <a:ext cx="4648200" cy="3486300"/>
          </a:xfrm>
          <a:custGeom>
            <a:pathLst>
              <a:path extrusionOk="0" h="120000" w="120000">
                <a:moveTo>
                  <a:pt x="0" y="0"/>
                </a:moveTo>
                <a:lnTo>
                  <a:pt x="120000" y="0"/>
                </a:lnTo>
                <a:lnTo>
                  <a:pt x="120000" y="120000"/>
                </a:lnTo>
                <a:lnTo>
                  <a:pt x="0" y="120000"/>
                </a:lnTo>
                <a:close/>
              </a:path>
            </a:pathLst>
          </a:custGeom>
        </p:spPr>
      </p:sp>
      <p:sp>
        <p:nvSpPr>
          <p:cNvPr id="173" name="Shape 173"/>
          <p:cNvSpPr txBox="1"/>
          <p:nvPr>
            <p:ph idx="1" type="body"/>
          </p:nvPr>
        </p:nvSpPr>
        <p:spPr>
          <a:xfrm>
            <a:off x="701675" y="4416425"/>
            <a:ext cx="5607000" cy="4183200"/>
          </a:xfrm>
          <a:prstGeom prst="rect">
            <a:avLst/>
          </a:prstGeom>
        </p:spPr>
        <p:txBody>
          <a:bodyPr anchorCtr="0" anchor="t" bIns="91425" lIns="91425" rIns="91425" tIns="91425">
            <a:noAutofit/>
          </a:bodyPr>
          <a:lstStyle/>
          <a:p>
            <a:pPr lvl="0">
              <a:spcBef>
                <a:spcPts val="0"/>
              </a:spcBef>
              <a:buNone/>
            </a:pPr>
            <a:r>
              <a:rPr lang="en-US"/>
              <a:t>What experiences have you run into where any of these have been an issue?</a:t>
            </a:r>
          </a:p>
          <a:p>
            <a:pPr lvl="0" rtl="0">
              <a:spcBef>
                <a:spcPts val="0"/>
              </a:spcBef>
              <a:buNone/>
            </a:pPr>
            <a:r>
              <a:t/>
            </a:r>
            <a:endParaRPr/>
          </a:p>
        </p:txBody>
      </p:sp>
      <p:sp>
        <p:nvSpPr>
          <p:cNvPr id="174" name="Shape 174"/>
          <p:cNvSpPr txBox="1"/>
          <p:nvPr>
            <p:ph idx="12" type="sldNum"/>
          </p:nvPr>
        </p:nvSpPr>
        <p:spPr>
          <a:xfrm>
            <a:off x="3970337" y="8829675"/>
            <a:ext cx="3038399" cy="465000"/>
          </a:xfrm>
          <a:prstGeom prst="rect">
            <a:avLst/>
          </a:prstGeom>
        </p:spPr>
        <p:txBody>
          <a:bodyPr anchorCtr="0" anchor="b" bIns="45700" lIns="91425" rIns="91425" tIns="45700">
            <a:noAutofit/>
          </a:bodyPr>
          <a:lstStyle/>
          <a:p>
            <a:pPr lvl="0" rtl="0">
              <a:spcBef>
                <a:spcPts val="0"/>
              </a:spcBef>
              <a:buNone/>
            </a:pPr>
            <a:fld id="{00000000-1234-1234-1234-123412341234}" type="slidenum">
              <a:rPr lang="en-US"/>
              <a:t>‹#›</a:t>
            </a:fld>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5" name="Shape 305"/>
        <p:cNvGrpSpPr/>
        <p:nvPr/>
      </p:nvGrpSpPr>
      <p:grpSpPr>
        <a:xfrm>
          <a:off x="0" y="0"/>
          <a:ext cx="0" cy="0"/>
          <a:chOff x="0" y="0"/>
          <a:chExt cx="0" cy="0"/>
        </a:xfrm>
      </p:grpSpPr>
      <p:sp>
        <p:nvSpPr>
          <p:cNvPr id="306" name="Shape 306"/>
          <p:cNvSpPr/>
          <p:nvPr>
            <p:ph idx="2" type="sldImg"/>
          </p:nvPr>
        </p:nvSpPr>
        <p:spPr>
          <a:xfrm>
            <a:off x="1181100" y="696912"/>
            <a:ext cx="4648200" cy="3486300"/>
          </a:xfrm>
          <a:custGeom>
            <a:pathLst>
              <a:path extrusionOk="0" h="120000" w="120000">
                <a:moveTo>
                  <a:pt x="0" y="0"/>
                </a:moveTo>
                <a:lnTo>
                  <a:pt x="120000" y="0"/>
                </a:lnTo>
                <a:lnTo>
                  <a:pt x="120000" y="120000"/>
                </a:lnTo>
                <a:lnTo>
                  <a:pt x="0" y="120000"/>
                </a:lnTo>
                <a:close/>
              </a:path>
            </a:pathLst>
          </a:custGeom>
        </p:spPr>
      </p:sp>
      <p:sp>
        <p:nvSpPr>
          <p:cNvPr id="307" name="Shape 307"/>
          <p:cNvSpPr txBox="1"/>
          <p:nvPr>
            <p:ph idx="1" type="body"/>
          </p:nvPr>
        </p:nvSpPr>
        <p:spPr>
          <a:xfrm>
            <a:off x="701675" y="4416425"/>
            <a:ext cx="5607000" cy="4183200"/>
          </a:xfrm>
          <a:prstGeom prst="rect">
            <a:avLst/>
          </a:prstGeom>
        </p:spPr>
        <p:txBody>
          <a:bodyPr anchorCtr="0" anchor="t" bIns="91425" lIns="91425" rIns="91425" tIns="91425">
            <a:noAutofit/>
          </a:bodyPr>
          <a:lstStyle/>
          <a:p>
            <a:pPr lvl="0" rtl="0">
              <a:spcBef>
                <a:spcPts val="0"/>
              </a:spcBef>
              <a:buNone/>
            </a:pPr>
            <a:r>
              <a:rPr lang="en-US"/>
              <a:t>Open the dataset for viewing to the class.</a:t>
            </a:r>
          </a:p>
          <a:p>
            <a:pPr lvl="0" rtl="0">
              <a:spcBef>
                <a:spcPts val="0"/>
              </a:spcBef>
              <a:buNone/>
            </a:pPr>
            <a:r>
              <a:t/>
            </a:r>
            <a:endParaRPr/>
          </a:p>
          <a:p>
            <a:pPr lvl="0" rtl="0">
              <a:spcBef>
                <a:spcPts val="0"/>
              </a:spcBef>
              <a:buNone/>
            </a:pPr>
            <a:r>
              <a:rPr lang="en-US"/>
              <a:t>Using this dataset have the students brainstorm what datasets are complementary and what they would need to align the complementary data.</a:t>
            </a:r>
          </a:p>
        </p:txBody>
      </p:sp>
      <p:sp>
        <p:nvSpPr>
          <p:cNvPr id="308" name="Shape 308"/>
          <p:cNvSpPr txBox="1"/>
          <p:nvPr>
            <p:ph idx="12" type="sldNum"/>
          </p:nvPr>
        </p:nvSpPr>
        <p:spPr>
          <a:xfrm>
            <a:off x="3970337" y="8829675"/>
            <a:ext cx="3038399" cy="465000"/>
          </a:xfrm>
          <a:prstGeom prst="rect">
            <a:avLst/>
          </a:prstGeom>
        </p:spPr>
        <p:txBody>
          <a:bodyPr anchorCtr="0" anchor="b" bIns="45700" lIns="91425" rIns="91425" tIns="45700">
            <a:noAutofit/>
          </a:bodyPr>
          <a:lstStyle/>
          <a:p>
            <a:pPr lvl="0" rtl="0">
              <a:spcBef>
                <a:spcPts val="0"/>
              </a:spcBef>
              <a:buNone/>
            </a:pPr>
            <a:fld id="{00000000-1234-1234-1234-123412341234}" type="slidenum">
              <a:rPr lang="en-US"/>
              <a:t>‹#›</a:t>
            </a:fld>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3" name="Shape 313"/>
        <p:cNvGrpSpPr/>
        <p:nvPr/>
      </p:nvGrpSpPr>
      <p:grpSpPr>
        <a:xfrm>
          <a:off x="0" y="0"/>
          <a:ext cx="0" cy="0"/>
          <a:chOff x="0" y="0"/>
          <a:chExt cx="0" cy="0"/>
        </a:xfrm>
      </p:grpSpPr>
      <p:sp>
        <p:nvSpPr>
          <p:cNvPr id="314" name="Shape 314"/>
          <p:cNvSpPr/>
          <p:nvPr>
            <p:ph idx="2" type="sldImg"/>
          </p:nvPr>
        </p:nvSpPr>
        <p:spPr>
          <a:xfrm>
            <a:off x="1181100" y="696912"/>
            <a:ext cx="4648200" cy="3486300"/>
          </a:xfrm>
          <a:custGeom>
            <a:pathLst>
              <a:path extrusionOk="0" h="120000" w="120000">
                <a:moveTo>
                  <a:pt x="0" y="0"/>
                </a:moveTo>
                <a:lnTo>
                  <a:pt x="120000" y="0"/>
                </a:lnTo>
                <a:lnTo>
                  <a:pt x="120000" y="120000"/>
                </a:lnTo>
                <a:lnTo>
                  <a:pt x="0" y="120000"/>
                </a:lnTo>
                <a:close/>
              </a:path>
            </a:pathLst>
          </a:custGeom>
        </p:spPr>
      </p:sp>
      <p:sp>
        <p:nvSpPr>
          <p:cNvPr id="315" name="Shape 315"/>
          <p:cNvSpPr txBox="1"/>
          <p:nvPr>
            <p:ph idx="1" type="body"/>
          </p:nvPr>
        </p:nvSpPr>
        <p:spPr>
          <a:xfrm>
            <a:off x="701675" y="4416425"/>
            <a:ext cx="5607000" cy="4183200"/>
          </a:xfrm>
          <a:prstGeom prst="rect">
            <a:avLst/>
          </a:prstGeom>
        </p:spPr>
        <p:txBody>
          <a:bodyPr anchorCtr="0" anchor="t" bIns="91425" lIns="91425" rIns="91425" tIns="91425">
            <a:noAutofit/>
          </a:bodyPr>
          <a:lstStyle/>
          <a:p>
            <a:pPr lvl="0">
              <a:spcBef>
                <a:spcPts val="0"/>
              </a:spcBef>
              <a:buNone/>
            </a:pPr>
            <a:r>
              <a:rPr lang="en-US"/>
              <a:t>Read background:</a:t>
            </a:r>
          </a:p>
          <a:p>
            <a:pPr lvl="0">
              <a:spcBef>
                <a:spcPts val="0"/>
              </a:spcBef>
              <a:buNone/>
            </a:pPr>
            <a:r>
              <a:t/>
            </a:r>
            <a:endParaRPr/>
          </a:p>
          <a:p>
            <a:pPr lvl="0">
              <a:spcBef>
                <a:spcPts val="0"/>
              </a:spcBef>
              <a:buNone/>
            </a:pPr>
            <a:r>
              <a:rPr lang="en-US" sz="1100">
                <a:highlight>
                  <a:srgbClr val="FFFFFF"/>
                </a:highlight>
              </a:rPr>
              <a:t>Plankton are microscopic organisms that form the base of many aquatic food webs – fueling the growth of fish and other larger organisms. It’s common to sample the musing a net or another container that can be controlled to collect water just from certain depths; so you can see how plankton collected at the surface (0 meters) might be different from plankton at another depth (e.g. 10 meters below the surface).  </a:t>
            </a:r>
          </a:p>
          <a:p>
            <a:pPr lvl="0">
              <a:spcBef>
                <a:spcPts val="0"/>
              </a:spcBef>
              <a:buNone/>
            </a:pPr>
            <a:r>
              <a:t/>
            </a:r>
            <a:endParaRPr sz="1100">
              <a:highlight>
                <a:srgbClr val="FFFFFF"/>
              </a:highlight>
            </a:endParaRPr>
          </a:p>
          <a:p>
            <a:pPr lvl="0">
              <a:spcBef>
                <a:spcPts val="0"/>
              </a:spcBef>
              <a:buNone/>
            </a:pPr>
            <a:r>
              <a:rPr lang="en-US" sz="1100">
                <a:highlight>
                  <a:srgbClr val="FFFFFF"/>
                </a:highlight>
              </a:rPr>
              <a:t>(For more information:http://en.wikipedia.org/wiki/Phytoplankton and </a:t>
            </a:r>
            <a:r>
              <a:rPr lang="en-US" sz="1100" u="sng">
                <a:solidFill>
                  <a:schemeClr val="hlink"/>
                </a:solidFill>
                <a:highlight>
                  <a:srgbClr val="FFFFFF"/>
                </a:highlight>
                <a:hlinkClick r:id="rId2"/>
              </a:rPr>
              <a:t>http://en.wikipedia.org/wiki/Zooplankton</a:t>
            </a:r>
            <a:r>
              <a:rPr lang="en-US" sz="1100">
                <a:highlight>
                  <a:srgbClr val="FFFFFF"/>
                </a:highlight>
              </a:rPr>
              <a:t>.)</a:t>
            </a:r>
          </a:p>
          <a:p>
            <a:pPr lvl="0">
              <a:spcBef>
                <a:spcPts val="0"/>
              </a:spcBef>
              <a:buNone/>
            </a:pPr>
            <a:r>
              <a:rPr lang="en-US" sz="1100">
                <a:highlight>
                  <a:srgbClr val="FFFFFF"/>
                </a:highlight>
              </a:rPr>
              <a:t>They are identified and counted under a microscope, andusually their numbers are reported as individuals per liter ormilliliter.</a:t>
            </a:r>
          </a:p>
          <a:p>
            <a:pPr lvl="0">
              <a:spcBef>
                <a:spcPts val="0"/>
              </a:spcBef>
              <a:buNone/>
            </a:pPr>
            <a:r>
              <a:t/>
            </a:r>
            <a:endParaRPr/>
          </a:p>
          <a:p>
            <a:pPr lvl="0">
              <a:spcBef>
                <a:spcPts val="0"/>
              </a:spcBef>
              <a:buNone/>
            </a:pPr>
            <a:r>
              <a:rPr lang="en-US" sz="1100">
                <a:highlight>
                  <a:srgbClr val="FFFFFF"/>
                </a:highlight>
              </a:rPr>
              <a:t>Frequently, aquatic scientists collect plankton samples during both day (e.g. noon) and night(e.g. 2 am) because plankton change their distributions from day to night, and not all species alter their distributions in the same way.  </a:t>
            </a:r>
          </a:p>
          <a:p>
            <a:pPr lvl="0">
              <a:spcBef>
                <a:spcPts val="0"/>
              </a:spcBef>
              <a:buNone/>
            </a:pPr>
            <a:r>
              <a:t/>
            </a:r>
            <a:endParaRPr sz="1100">
              <a:highlight>
                <a:srgbClr val="FFFFFF"/>
              </a:highlight>
            </a:endParaRPr>
          </a:p>
          <a:p>
            <a:pPr lvl="0">
              <a:spcBef>
                <a:spcPts val="0"/>
              </a:spcBef>
              <a:buNone/>
            </a:pPr>
            <a:r>
              <a:rPr lang="en-US" sz="1100">
                <a:highlight>
                  <a:srgbClr val="FFFFFF"/>
                </a:highlight>
              </a:rPr>
              <a:t>(For more information, search “diel vertical migration”on the web.)</a:t>
            </a:r>
          </a:p>
          <a:p>
            <a:pPr lvl="0">
              <a:spcBef>
                <a:spcPts val="0"/>
              </a:spcBef>
              <a:buNone/>
            </a:pPr>
            <a:r>
              <a:t/>
            </a:r>
            <a:endParaRPr sz="1100">
              <a:highlight>
                <a:srgbClr val="FFFFFF"/>
              </a:highlight>
            </a:endParaRPr>
          </a:p>
          <a:p>
            <a:pPr lvl="0">
              <a:spcBef>
                <a:spcPts val="0"/>
              </a:spcBef>
              <a:buNone/>
            </a:pPr>
            <a:r>
              <a:rPr lang="en-US" sz="1100">
                <a:highlight>
                  <a:srgbClr val="FFFFFF"/>
                </a:highlight>
              </a:rPr>
              <a:t>You should have 3 (fictional) data files:  pond2010.xlsx, zoop-‐‐temp-‐‐main.xlsx; zoop-‐‐temp.xlsx.</a:t>
            </a:r>
          </a:p>
          <a:p>
            <a:pPr lvl="0">
              <a:spcBef>
                <a:spcPts val="0"/>
              </a:spcBef>
              <a:buNone/>
            </a:pPr>
            <a:r>
              <a:t/>
            </a:r>
            <a:endParaRPr sz="1100">
              <a:highlight>
                <a:srgbClr val="FFFFFF"/>
              </a:highlight>
            </a:endParaRPr>
          </a:p>
          <a:p>
            <a:pPr lvl="0">
              <a:spcBef>
                <a:spcPts val="0"/>
              </a:spcBef>
              <a:buNone/>
            </a:pPr>
            <a:r>
              <a:rPr lang="en-US" sz="1100">
                <a:highlight>
                  <a:srgbClr val="FFFFFF"/>
                </a:highlight>
              </a:rPr>
              <a:t>These 3 files were all intended to be part of the same study – the investigators wanted to examine the day-‐‐night distribution of 2 species of zooplankton across multiple years. The type ofzooplankton they studied is called rotifers generally, and specifically the genus Conochilus, inwhich groups of individual rotifers stick together in colonies (see http://eol.org/pages/43393/overview). The investigators plan to repeat this study for several more years.</a:t>
            </a:r>
          </a:p>
        </p:txBody>
      </p:sp>
      <p:sp>
        <p:nvSpPr>
          <p:cNvPr id="316" name="Shape 316"/>
          <p:cNvSpPr txBox="1"/>
          <p:nvPr>
            <p:ph idx="12" type="sldNum"/>
          </p:nvPr>
        </p:nvSpPr>
        <p:spPr>
          <a:xfrm>
            <a:off x="3970337" y="8829675"/>
            <a:ext cx="3038399" cy="4650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1" name="Shape 321"/>
        <p:cNvGrpSpPr/>
        <p:nvPr/>
      </p:nvGrpSpPr>
      <p:grpSpPr>
        <a:xfrm>
          <a:off x="0" y="0"/>
          <a:ext cx="0" cy="0"/>
          <a:chOff x="0" y="0"/>
          <a:chExt cx="0" cy="0"/>
        </a:xfrm>
      </p:grpSpPr>
      <p:sp>
        <p:nvSpPr>
          <p:cNvPr id="322" name="Shape 322"/>
          <p:cNvSpPr txBox="1"/>
          <p:nvPr>
            <p:ph idx="1" type="body"/>
          </p:nvPr>
        </p:nvSpPr>
        <p:spPr>
          <a:xfrm>
            <a:off x="701675" y="4416425"/>
            <a:ext cx="5607049" cy="4183063"/>
          </a:xfrm>
          <a:prstGeom prst="rect">
            <a:avLst/>
          </a:prstGeom>
        </p:spPr>
        <p:txBody>
          <a:bodyPr anchorCtr="0" anchor="t" bIns="91425" lIns="91425" rIns="91425" tIns="91425">
            <a:noAutofit/>
          </a:bodyPr>
          <a:lstStyle/>
          <a:p>
            <a:pPr lvl="0">
              <a:spcBef>
                <a:spcPts val="0"/>
              </a:spcBef>
              <a:buNone/>
            </a:pPr>
            <a:r>
              <a:t/>
            </a:r>
            <a:endParaRPr/>
          </a:p>
        </p:txBody>
      </p:sp>
      <p:sp>
        <p:nvSpPr>
          <p:cNvPr id="323" name="Shape 323"/>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8" name="Shape 328"/>
        <p:cNvGrpSpPr/>
        <p:nvPr/>
      </p:nvGrpSpPr>
      <p:grpSpPr>
        <a:xfrm>
          <a:off x="0" y="0"/>
          <a:ext cx="0" cy="0"/>
          <a:chOff x="0" y="0"/>
          <a:chExt cx="0" cy="0"/>
        </a:xfrm>
      </p:grpSpPr>
      <p:sp>
        <p:nvSpPr>
          <p:cNvPr id="329" name="Shape 329"/>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30" name="Shape 330"/>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Lots of this traces back to librarianship, as Dan mentioned in the video. Might take these things for granted on today’s Internet, but that’s because the state of the art has developed to the point that we have the luxury of taking IA for granted as users. However, anyone producing web sites needs to make decisions about IA, about each of these types of elements, whether or not they’re doing so strategically or consciously.</a:t>
            </a:r>
          </a:p>
        </p:txBody>
      </p:sp>
      <p:sp>
        <p:nvSpPr>
          <p:cNvPr id="331" name="Shape 331"/>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6" name="Shape 336"/>
        <p:cNvGrpSpPr/>
        <p:nvPr/>
      </p:nvGrpSpPr>
      <p:grpSpPr>
        <a:xfrm>
          <a:off x="0" y="0"/>
          <a:ext cx="0" cy="0"/>
          <a:chOff x="0" y="0"/>
          <a:chExt cx="0" cy="0"/>
        </a:xfrm>
      </p:grpSpPr>
      <p:sp>
        <p:nvSpPr>
          <p:cNvPr id="337" name="Shape 337"/>
          <p:cNvSpPr txBox="1"/>
          <p:nvPr>
            <p:ph idx="1" type="body"/>
          </p:nvPr>
        </p:nvSpPr>
        <p:spPr>
          <a:xfrm>
            <a:off x="701675" y="4416425"/>
            <a:ext cx="5607049" cy="4183063"/>
          </a:xfrm>
          <a:prstGeom prst="rect">
            <a:avLst/>
          </a:prstGeom>
        </p:spPr>
        <p:txBody>
          <a:bodyPr anchorCtr="0" anchor="t" bIns="91425" lIns="91425" rIns="91425" tIns="91425">
            <a:noAutofit/>
          </a:bodyPr>
          <a:lstStyle/>
          <a:p>
            <a:pPr lvl="0">
              <a:spcBef>
                <a:spcPts val="0"/>
              </a:spcBef>
              <a:buNone/>
            </a:pPr>
            <a:r>
              <a:t/>
            </a:r>
            <a:endParaRPr/>
          </a:p>
        </p:txBody>
      </p:sp>
      <p:sp>
        <p:nvSpPr>
          <p:cNvPr id="338" name="Shape 338"/>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4" name="Shape 344"/>
        <p:cNvGrpSpPr/>
        <p:nvPr/>
      </p:nvGrpSpPr>
      <p:grpSpPr>
        <a:xfrm>
          <a:off x="0" y="0"/>
          <a:ext cx="0" cy="0"/>
          <a:chOff x="0" y="0"/>
          <a:chExt cx="0" cy="0"/>
        </a:xfrm>
      </p:grpSpPr>
      <p:sp>
        <p:nvSpPr>
          <p:cNvPr id="345" name="Shape 345"/>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46" name="Shape 346"/>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The </a:t>
            </a:r>
            <a:r>
              <a:rPr b="0" i="1" lang="en-US" sz="1200" u="none" cap="none" strike="noStrike">
                <a:solidFill>
                  <a:schemeClr val="dk1"/>
                </a:solidFill>
                <a:latin typeface="Calibri"/>
                <a:ea typeface="Calibri"/>
                <a:cs typeface="Calibri"/>
                <a:sym typeface="Calibri"/>
              </a:rPr>
              <a:t>Resource Description Framework RDF</a:t>
            </a:r>
            <a:r>
              <a:rPr b="0" i="0" lang="en-US" sz="1200" u="none" cap="none" strike="noStrike">
                <a:solidFill>
                  <a:schemeClr val="dk1"/>
                </a:solidFill>
                <a:latin typeface="Calibri"/>
                <a:ea typeface="Calibri"/>
                <a:cs typeface="Calibri"/>
                <a:sym typeface="Calibri"/>
              </a:rPr>
              <a:t> is a general framework for how to describe any Internet resource such as a Web site and its content.</a:t>
            </a:r>
          </a:p>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The OWL Web Ontology Language is designed for use by applications that need to process the content of information instead of just presenting information to humans. OWL facilitates greater machine interpretability of Web content than that supported by XML, RDF, and RDF Schema (RDF-S) by providing additional vocabulary along with a formal semantics.</a:t>
            </a:r>
          </a:p>
        </p:txBody>
      </p:sp>
      <p:sp>
        <p:nvSpPr>
          <p:cNvPr id="347" name="Shape 347"/>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2" name="Shape 352"/>
        <p:cNvGrpSpPr/>
        <p:nvPr/>
      </p:nvGrpSpPr>
      <p:grpSpPr>
        <a:xfrm>
          <a:off x="0" y="0"/>
          <a:ext cx="0" cy="0"/>
          <a:chOff x="0" y="0"/>
          <a:chExt cx="0" cy="0"/>
        </a:xfrm>
      </p:grpSpPr>
      <p:sp>
        <p:nvSpPr>
          <p:cNvPr id="353" name="Shape 353"/>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54" name="Shape 354"/>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Is everyone familiar with ERDs? data model for describing the data or information aspects of a business domain or its process requirements, in an abstract way that lends itself to ultimately being implemented in a database such as a relational database. The main components of ER models are entities (things) and the relationships that can exist among them, and databases.</a:t>
            </a:r>
          </a:p>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So here’s an ERD, documents the data structure for the wiki. Shows the types of relationships (many to many) between tables, the data fields in each table, the type of data in each field</a:t>
            </a:r>
          </a:p>
          <a:p>
            <a:pPr indent="0" lvl="0" marL="0" marR="0" rtl="0" algn="l">
              <a:spcBef>
                <a:spcPts val="0"/>
              </a:spcBef>
              <a:buSzPct val="25000"/>
              <a:buNone/>
            </a:pPr>
            <a:r>
              <a:t/>
            </a:r>
            <a:endParaRPr/>
          </a:p>
          <a:p>
            <a:pPr lvl="0" rtl="0">
              <a:spcBef>
                <a:spcPts val="0"/>
              </a:spcBef>
              <a:buClr>
                <a:schemeClr val="dk1"/>
              </a:buClr>
              <a:buSzPct val="25000"/>
              <a:buFont typeface="Arial"/>
              <a:buNone/>
            </a:pPr>
            <a:r>
              <a:rPr lang="en-US"/>
              <a:t>So the data structure may have changed since this ERD was created, but it still gives us a fair idea of what goes into each record. What else can we observe about the data structure here?</a:t>
            </a:r>
          </a:p>
          <a:p>
            <a:pPr lvl="0" rtl="0">
              <a:spcBef>
                <a:spcPts val="0"/>
              </a:spcBef>
              <a:buClr>
                <a:schemeClr val="dk1"/>
              </a:buClr>
              <a:buSzPct val="25000"/>
              <a:buFont typeface="Arial"/>
              <a:buNone/>
            </a:pPr>
            <a:r>
              <a:t/>
            </a:r>
            <a:endParaRPr/>
          </a:p>
          <a:p>
            <a:pPr lvl="0" rtl="0">
              <a:spcBef>
                <a:spcPts val="0"/>
              </a:spcBef>
              <a:buClr>
                <a:schemeClr val="dk1"/>
              </a:buClr>
              <a:buSzPct val="25000"/>
              <a:buFont typeface="Arial"/>
              <a:buNone/>
            </a:pPr>
            <a:r>
              <a:rPr lang="en-US"/>
              <a:t>-relationship types</a:t>
            </a:r>
          </a:p>
          <a:p>
            <a:pPr lvl="0" rtl="0">
              <a:spcBef>
                <a:spcPts val="0"/>
              </a:spcBef>
              <a:buClr>
                <a:schemeClr val="dk1"/>
              </a:buClr>
              <a:buSzPct val="25000"/>
              <a:buFont typeface="Arial"/>
              <a:buNone/>
            </a:pPr>
            <a:r>
              <a:rPr lang="en-US"/>
              <a:t>-terms of use/access</a:t>
            </a:r>
          </a:p>
          <a:p>
            <a:pPr lvl="0" rtl="0">
              <a:spcBef>
                <a:spcPts val="0"/>
              </a:spcBef>
              <a:buClr>
                <a:schemeClr val="dk1"/>
              </a:buClr>
              <a:buSzPct val="25000"/>
              <a:buFont typeface="Arial"/>
              <a:buNone/>
            </a:pPr>
            <a:r>
              <a:rPr lang="en-US"/>
              <a:t>-tags for tagging content so that there’s another way to find it</a:t>
            </a:r>
          </a:p>
          <a:p>
            <a:pPr lvl="0" rtl="0">
              <a:spcBef>
                <a:spcPts val="0"/>
              </a:spcBef>
              <a:buClr>
                <a:schemeClr val="dk1"/>
              </a:buClr>
              <a:buSzPct val="25000"/>
              <a:buFont typeface="Arial"/>
              <a:buNone/>
            </a:pPr>
            <a:r>
              <a:rPr lang="en-US"/>
              <a:t>-Examples table: shows vision for future development of the resource by including examples from the data sets</a:t>
            </a:r>
          </a:p>
          <a:p>
            <a:pPr indent="0" lvl="0" marL="0" marR="0" rtl="0" algn="l">
              <a:spcBef>
                <a:spcPts val="0"/>
              </a:spcBef>
              <a:buSzPct val="25000"/>
              <a:buNone/>
            </a:pPr>
            <a:r>
              <a:t/>
            </a:r>
            <a:endParaRPr/>
          </a:p>
        </p:txBody>
      </p:sp>
      <p:sp>
        <p:nvSpPr>
          <p:cNvPr id="355" name="Shape 355"/>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9" name="Shape 359"/>
        <p:cNvGrpSpPr/>
        <p:nvPr/>
      </p:nvGrpSpPr>
      <p:grpSpPr>
        <a:xfrm>
          <a:off x="0" y="0"/>
          <a:ext cx="0" cy="0"/>
          <a:chOff x="0" y="0"/>
          <a:chExt cx="0" cy="0"/>
        </a:xfrm>
      </p:grpSpPr>
      <p:sp>
        <p:nvSpPr>
          <p:cNvPr id="360" name="Shape 360"/>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61" name="Shape 361"/>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Here’s part of the web form for the dataset census. So we can see that some of the fields on the ERD are shown here: for example, earliest records and latest records. But some things on the form are not in the ERD: for example, the categorical answers to the checkboxes are usually encoded with the actual values stored in a separate table and retrieved as needed. That way you can change the categories without revising every single record individually.</a:t>
            </a:r>
          </a:p>
        </p:txBody>
      </p:sp>
      <p:sp>
        <p:nvSpPr>
          <p:cNvPr id="362" name="Shape 362"/>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68" name="Shape 368"/>
        <p:cNvGrpSpPr/>
        <p:nvPr/>
      </p:nvGrpSpPr>
      <p:grpSpPr>
        <a:xfrm>
          <a:off x="0" y="0"/>
          <a:ext cx="0" cy="0"/>
          <a:chOff x="0" y="0"/>
          <a:chExt cx="0" cy="0"/>
        </a:xfrm>
      </p:grpSpPr>
      <p:sp>
        <p:nvSpPr>
          <p:cNvPr id="369" name="Shape 369"/>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70" name="Shape 370"/>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p:txBody>
      </p:sp>
      <p:sp>
        <p:nvSpPr>
          <p:cNvPr id="371" name="Shape 371"/>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76" name="Shape 376"/>
        <p:cNvGrpSpPr/>
        <p:nvPr/>
      </p:nvGrpSpPr>
      <p:grpSpPr>
        <a:xfrm>
          <a:off x="0" y="0"/>
          <a:ext cx="0" cy="0"/>
          <a:chOff x="0" y="0"/>
          <a:chExt cx="0" cy="0"/>
        </a:xfrm>
      </p:grpSpPr>
      <p:sp>
        <p:nvSpPr>
          <p:cNvPr id="377" name="Shape 377"/>
          <p:cNvSpPr/>
          <p:nvPr>
            <p:ph idx="2" type="sldImg"/>
          </p:nvPr>
        </p:nvSpPr>
        <p:spPr>
          <a:xfrm>
            <a:off x="1181100" y="696912"/>
            <a:ext cx="4648200" cy="3486300"/>
          </a:xfrm>
          <a:custGeom>
            <a:pathLst>
              <a:path extrusionOk="0" h="120000" w="120000">
                <a:moveTo>
                  <a:pt x="0" y="0"/>
                </a:moveTo>
                <a:lnTo>
                  <a:pt x="120000" y="0"/>
                </a:lnTo>
                <a:lnTo>
                  <a:pt x="120000" y="120000"/>
                </a:lnTo>
                <a:lnTo>
                  <a:pt x="0" y="120000"/>
                </a:lnTo>
                <a:close/>
              </a:path>
            </a:pathLst>
          </a:custGeom>
        </p:spPr>
      </p:sp>
      <p:sp>
        <p:nvSpPr>
          <p:cNvPr id="378" name="Shape 378"/>
          <p:cNvSpPr txBox="1"/>
          <p:nvPr>
            <p:ph idx="1" type="body"/>
          </p:nvPr>
        </p:nvSpPr>
        <p:spPr>
          <a:xfrm>
            <a:off x="701675" y="4416425"/>
            <a:ext cx="5607000" cy="4183200"/>
          </a:xfrm>
          <a:prstGeom prst="rect">
            <a:avLst/>
          </a:prstGeom>
        </p:spPr>
        <p:txBody>
          <a:bodyPr anchorCtr="0" anchor="t" bIns="91425" lIns="91425" rIns="91425" tIns="91425">
            <a:noAutofit/>
          </a:bodyPr>
          <a:lstStyle/>
          <a:p>
            <a:pPr lvl="0">
              <a:spcBef>
                <a:spcPts val="0"/>
              </a:spcBef>
              <a:buClr>
                <a:schemeClr val="dk1"/>
              </a:buClr>
              <a:buSzPct val="25000"/>
              <a:buFont typeface="Arial"/>
              <a:buNone/>
            </a:pPr>
            <a:r>
              <a:rPr lang="en-US"/>
              <a:t>main purpose of metadata is to facilitate in the discovery of relevant information, aka resource discovery. Metadata also helps organize electronic resources, provide digital identification, and helps support archiving and preservation of the resource.</a:t>
            </a:r>
          </a:p>
          <a:p>
            <a:pPr lvl="0">
              <a:spcBef>
                <a:spcPts val="0"/>
              </a:spcBef>
              <a:buClr>
                <a:schemeClr val="dk1"/>
              </a:buClr>
              <a:buSzPct val="25000"/>
              <a:buFont typeface="Arial"/>
              <a:buNone/>
            </a:pPr>
            <a:r>
              <a:t/>
            </a:r>
            <a:endParaRPr/>
          </a:p>
          <a:p>
            <a:pPr lvl="0">
              <a:spcBef>
                <a:spcPts val="0"/>
              </a:spcBef>
              <a:buClr>
                <a:schemeClr val="dk1"/>
              </a:buClr>
              <a:buSzPct val="25000"/>
              <a:buFont typeface="Arial"/>
              <a:buNone/>
            </a:pPr>
            <a:r>
              <a:rPr lang="en-US"/>
              <a:t>Structural metadata: data about containers for data</a:t>
            </a:r>
          </a:p>
          <a:p>
            <a:pPr lvl="0">
              <a:spcBef>
                <a:spcPts val="0"/>
              </a:spcBef>
              <a:buClr>
                <a:schemeClr val="dk1"/>
              </a:buClr>
              <a:buSzPct val="25000"/>
              <a:buFont typeface="Arial"/>
              <a:buNone/>
            </a:pPr>
            <a:r>
              <a:rPr lang="en-US"/>
              <a:t>Descriptive metadata: data about individual instances of data, the data content itself</a:t>
            </a:r>
          </a:p>
          <a:p>
            <a:pPr lvl="0">
              <a:spcBef>
                <a:spcPts val="0"/>
              </a:spcBef>
              <a:buClr>
                <a:schemeClr val="dk1"/>
              </a:buClr>
              <a:buSzPct val="25000"/>
              <a:buFont typeface="Arial"/>
              <a:buNone/>
            </a:pPr>
            <a:r>
              <a:rPr lang="en-US"/>
              <a:t>Examples in a moment</a:t>
            </a:r>
          </a:p>
          <a:p>
            <a:pPr lvl="0">
              <a:spcBef>
                <a:spcPts val="0"/>
              </a:spcBef>
              <a:buClr>
                <a:schemeClr val="dk1"/>
              </a:buClr>
              <a:buSzPct val="25000"/>
              <a:buFont typeface="Arial"/>
              <a:buNone/>
            </a:pPr>
            <a:r>
              <a:t/>
            </a:r>
            <a:endParaRPr/>
          </a:p>
          <a:p>
            <a:pPr lvl="0">
              <a:spcBef>
                <a:spcPts val="0"/>
              </a:spcBef>
              <a:buClr>
                <a:schemeClr val="dk1"/>
              </a:buClr>
              <a:buSzPct val="25000"/>
              <a:buFont typeface="Arial"/>
              <a:buNone/>
            </a:pPr>
            <a:r>
              <a:rPr lang="en-US"/>
              <a:t>Standards help us actually use metadata; if we standardize, we can use info retrieval tools. There are many relevant standards, and which ones depends on the nature of the work, i.e. W3C standards versus DarwinCore. A couple examples of high-level standards related to metadata include XML schema documents and ontologies, which are not themselves standards but use a standardized vocabulary and grammar to power semantic technologies.</a:t>
            </a:r>
          </a:p>
          <a:p>
            <a:pPr lvl="0">
              <a:spcBef>
                <a:spcPts val="0"/>
              </a:spcBef>
              <a:buClr>
                <a:schemeClr val="dk1"/>
              </a:buClr>
              <a:buSzPct val="25000"/>
              <a:buFont typeface="Arial"/>
              <a:buNone/>
            </a:pPr>
            <a:r>
              <a:t/>
            </a:r>
            <a:endParaRPr/>
          </a:p>
          <a:p>
            <a:pPr lvl="0">
              <a:spcBef>
                <a:spcPts val="0"/>
              </a:spcBef>
              <a:buClr>
                <a:schemeClr val="dk1"/>
              </a:buClr>
              <a:buSzPct val="25000"/>
              <a:buFont typeface="Arial"/>
              <a:buNone/>
            </a:pPr>
            <a:r>
              <a:rPr lang="en-US"/>
              <a:t>Provenance is another important concept with metadata because metadata helps us retain provenance about data, which is increasingly important. More emphasis in sciences than elsewhere, but if your business could conceivably be audited, then the provenance of your digital records could become important.</a:t>
            </a:r>
          </a:p>
          <a:p>
            <a:pPr lvl="0">
              <a:spcBef>
                <a:spcPts val="0"/>
              </a:spcBef>
              <a:buNone/>
            </a:pPr>
            <a:r>
              <a:t/>
            </a:r>
            <a:endParaRPr/>
          </a:p>
        </p:txBody>
      </p:sp>
      <p:sp>
        <p:nvSpPr>
          <p:cNvPr id="379" name="Shape 379"/>
          <p:cNvSpPr txBox="1"/>
          <p:nvPr>
            <p:ph idx="12" type="sldNum"/>
          </p:nvPr>
        </p:nvSpPr>
        <p:spPr>
          <a:xfrm>
            <a:off x="3970337" y="8829675"/>
            <a:ext cx="3038399" cy="4650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9" name="Shape 179"/>
        <p:cNvGrpSpPr/>
        <p:nvPr/>
      </p:nvGrpSpPr>
      <p:grpSpPr>
        <a:xfrm>
          <a:off x="0" y="0"/>
          <a:ext cx="0" cy="0"/>
          <a:chOff x="0" y="0"/>
          <a:chExt cx="0" cy="0"/>
        </a:xfrm>
      </p:grpSpPr>
      <p:sp>
        <p:nvSpPr>
          <p:cNvPr id="180" name="Shape 180"/>
          <p:cNvSpPr/>
          <p:nvPr>
            <p:ph idx="2" type="sldImg"/>
          </p:nvPr>
        </p:nvSpPr>
        <p:spPr>
          <a:xfrm>
            <a:off x="1181100" y="696912"/>
            <a:ext cx="4648200" cy="3486300"/>
          </a:xfrm>
          <a:custGeom>
            <a:pathLst>
              <a:path extrusionOk="0" h="120000" w="120000">
                <a:moveTo>
                  <a:pt x="0" y="0"/>
                </a:moveTo>
                <a:lnTo>
                  <a:pt x="120000" y="0"/>
                </a:lnTo>
                <a:lnTo>
                  <a:pt x="120000" y="120000"/>
                </a:lnTo>
                <a:lnTo>
                  <a:pt x="0" y="120000"/>
                </a:lnTo>
                <a:close/>
              </a:path>
            </a:pathLst>
          </a:custGeom>
        </p:spPr>
      </p:sp>
      <p:sp>
        <p:nvSpPr>
          <p:cNvPr id="181" name="Shape 181"/>
          <p:cNvSpPr txBox="1"/>
          <p:nvPr>
            <p:ph idx="1" type="body"/>
          </p:nvPr>
        </p:nvSpPr>
        <p:spPr>
          <a:xfrm>
            <a:off x="701675" y="4416425"/>
            <a:ext cx="5607000" cy="4183200"/>
          </a:xfrm>
          <a:prstGeom prst="rect">
            <a:avLst/>
          </a:prstGeom>
        </p:spPr>
        <p:txBody>
          <a:bodyPr anchorCtr="0" anchor="t" bIns="91425" lIns="91425" rIns="91425" tIns="91425">
            <a:noAutofit/>
          </a:bodyPr>
          <a:lstStyle/>
          <a:p>
            <a:pPr lvl="0" rtl="0">
              <a:spcBef>
                <a:spcPts val="0"/>
              </a:spcBef>
              <a:buNone/>
            </a:pPr>
            <a:r>
              <a:t/>
            </a:r>
            <a:endParaRPr/>
          </a:p>
        </p:txBody>
      </p:sp>
      <p:sp>
        <p:nvSpPr>
          <p:cNvPr id="182" name="Shape 182"/>
          <p:cNvSpPr txBox="1"/>
          <p:nvPr>
            <p:ph idx="12" type="sldNum"/>
          </p:nvPr>
        </p:nvSpPr>
        <p:spPr>
          <a:xfrm>
            <a:off x="3970337" y="8829675"/>
            <a:ext cx="3038399" cy="465000"/>
          </a:xfrm>
          <a:prstGeom prst="rect">
            <a:avLst/>
          </a:prstGeom>
        </p:spPr>
        <p:txBody>
          <a:bodyPr anchorCtr="0" anchor="b" bIns="45700" lIns="91425" rIns="91425" tIns="45700">
            <a:noAutofit/>
          </a:bodyPr>
          <a:lstStyle/>
          <a:p>
            <a:pPr lvl="0" rtl="0">
              <a:spcBef>
                <a:spcPts val="0"/>
              </a:spcBef>
              <a:buNone/>
            </a:pPr>
            <a:fld id="{00000000-1234-1234-1234-123412341234}" type="slidenum">
              <a:rPr lang="en-US"/>
              <a:t>‹#›</a:t>
            </a:fld>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84" name="Shape 384"/>
        <p:cNvGrpSpPr/>
        <p:nvPr/>
      </p:nvGrpSpPr>
      <p:grpSpPr>
        <a:xfrm>
          <a:off x="0" y="0"/>
          <a:ext cx="0" cy="0"/>
          <a:chOff x="0" y="0"/>
          <a:chExt cx="0" cy="0"/>
        </a:xfrm>
      </p:grpSpPr>
      <p:sp>
        <p:nvSpPr>
          <p:cNvPr id="385" name="Shape 385"/>
          <p:cNvSpPr txBox="1"/>
          <p:nvPr>
            <p:ph idx="1" type="body"/>
          </p:nvPr>
        </p:nvSpPr>
        <p:spPr>
          <a:xfrm>
            <a:off x="701675" y="4416425"/>
            <a:ext cx="5607049" cy="4183063"/>
          </a:xfrm>
          <a:prstGeom prst="rect">
            <a:avLst/>
          </a:prstGeom>
        </p:spPr>
        <p:txBody>
          <a:bodyPr anchorCtr="0" anchor="t" bIns="91425" lIns="91425" rIns="91425" tIns="91425">
            <a:noAutofit/>
          </a:bodyPr>
          <a:lstStyle/>
          <a:p>
            <a:pPr lvl="0">
              <a:spcBef>
                <a:spcPts val="0"/>
              </a:spcBef>
              <a:buNone/>
            </a:pPr>
            <a:r>
              <a:t/>
            </a:r>
            <a:endParaRPr/>
          </a:p>
        </p:txBody>
      </p:sp>
      <p:sp>
        <p:nvSpPr>
          <p:cNvPr id="386" name="Shape 386"/>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91" name="Shape 391"/>
        <p:cNvGrpSpPr/>
        <p:nvPr/>
      </p:nvGrpSpPr>
      <p:grpSpPr>
        <a:xfrm>
          <a:off x="0" y="0"/>
          <a:ext cx="0" cy="0"/>
          <a:chOff x="0" y="0"/>
          <a:chExt cx="0" cy="0"/>
        </a:xfrm>
      </p:grpSpPr>
      <p:sp>
        <p:nvSpPr>
          <p:cNvPr id="392" name="Shape 392"/>
          <p:cNvSpPr/>
          <p:nvPr>
            <p:ph idx="2" type="sldImg"/>
          </p:nvPr>
        </p:nvSpPr>
        <p:spPr>
          <a:xfrm>
            <a:off x="1181100" y="696912"/>
            <a:ext cx="4648200" cy="3486300"/>
          </a:xfrm>
          <a:custGeom>
            <a:pathLst>
              <a:path extrusionOk="0" h="120000" w="120000">
                <a:moveTo>
                  <a:pt x="0" y="0"/>
                </a:moveTo>
                <a:lnTo>
                  <a:pt x="120000" y="0"/>
                </a:lnTo>
                <a:lnTo>
                  <a:pt x="120000" y="120000"/>
                </a:lnTo>
                <a:lnTo>
                  <a:pt x="0" y="120000"/>
                </a:lnTo>
                <a:close/>
              </a:path>
            </a:pathLst>
          </a:custGeom>
        </p:spPr>
      </p:sp>
      <p:sp>
        <p:nvSpPr>
          <p:cNvPr id="393" name="Shape 393"/>
          <p:cNvSpPr txBox="1"/>
          <p:nvPr>
            <p:ph idx="1" type="body"/>
          </p:nvPr>
        </p:nvSpPr>
        <p:spPr>
          <a:xfrm>
            <a:off x="701675" y="4416425"/>
            <a:ext cx="5607000" cy="4183200"/>
          </a:xfrm>
          <a:prstGeom prst="rect">
            <a:avLst/>
          </a:prstGeom>
        </p:spPr>
        <p:txBody>
          <a:bodyPr anchorCtr="0" anchor="t" bIns="91425" lIns="91425" rIns="91425" tIns="91425">
            <a:noAutofit/>
          </a:bodyPr>
          <a:lstStyle/>
          <a:p>
            <a:pPr lvl="0">
              <a:spcBef>
                <a:spcPts val="0"/>
              </a:spcBef>
              <a:buNone/>
            </a:pPr>
            <a:r>
              <a:t/>
            </a:r>
            <a:endParaRPr/>
          </a:p>
        </p:txBody>
      </p:sp>
      <p:sp>
        <p:nvSpPr>
          <p:cNvPr id="394" name="Shape 394"/>
          <p:cNvSpPr txBox="1"/>
          <p:nvPr>
            <p:ph idx="12" type="sldNum"/>
          </p:nvPr>
        </p:nvSpPr>
        <p:spPr>
          <a:xfrm>
            <a:off x="3970337" y="8829675"/>
            <a:ext cx="3038399" cy="4650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00" name="Shape 400"/>
        <p:cNvGrpSpPr/>
        <p:nvPr/>
      </p:nvGrpSpPr>
      <p:grpSpPr>
        <a:xfrm>
          <a:off x="0" y="0"/>
          <a:ext cx="0" cy="0"/>
          <a:chOff x="0" y="0"/>
          <a:chExt cx="0" cy="0"/>
        </a:xfrm>
      </p:grpSpPr>
      <p:sp>
        <p:nvSpPr>
          <p:cNvPr id="401" name="Shape 401"/>
          <p:cNvSpPr/>
          <p:nvPr>
            <p:ph idx="2" type="sldImg"/>
          </p:nvPr>
        </p:nvSpPr>
        <p:spPr>
          <a:xfrm>
            <a:off x="1181100" y="696912"/>
            <a:ext cx="4648200" cy="3486300"/>
          </a:xfrm>
          <a:custGeom>
            <a:pathLst>
              <a:path extrusionOk="0" h="120000" w="120000">
                <a:moveTo>
                  <a:pt x="0" y="0"/>
                </a:moveTo>
                <a:lnTo>
                  <a:pt x="120000" y="0"/>
                </a:lnTo>
                <a:lnTo>
                  <a:pt x="120000" y="120000"/>
                </a:lnTo>
                <a:lnTo>
                  <a:pt x="0" y="120000"/>
                </a:lnTo>
                <a:close/>
              </a:path>
            </a:pathLst>
          </a:custGeom>
        </p:spPr>
      </p:sp>
      <p:sp>
        <p:nvSpPr>
          <p:cNvPr id="402" name="Shape 402"/>
          <p:cNvSpPr txBox="1"/>
          <p:nvPr>
            <p:ph idx="1" type="body"/>
          </p:nvPr>
        </p:nvSpPr>
        <p:spPr>
          <a:xfrm>
            <a:off x="701675" y="4416425"/>
            <a:ext cx="5607000" cy="4183200"/>
          </a:xfrm>
          <a:prstGeom prst="rect">
            <a:avLst/>
          </a:prstGeom>
        </p:spPr>
        <p:txBody>
          <a:bodyPr anchorCtr="0" anchor="t" bIns="91425" lIns="91425" rIns="91425" tIns="91425">
            <a:noAutofit/>
          </a:bodyPr>
          <a:lstStyle/>
          <a:p>
            <a:pPr lvl="0" rtl="0">
              <a:spcBef>
                <a:spcPts val="0"/>
              </a:spcBef>
              <a:buNone/>
            </a:pPr>
            <a:r>
              <a:t/>
            </a:r>
            <a:endParaRPr/>
          </a:p>
        </p:txBody>
      </p:sp>
      <p:sp>
        <p:nvSpPr>
          <p:cNvPr id="403" name="Shape 403"/>
          <p:cNvSpPr txBox="1"/>
          <p:nvPr>
            <p:ph idx="12" type="sldNum"/>
          </p:nvPr>
        </p:nvSpPr>
        <p:spPr>
          <a:xfrm>
            <a:off x="3970337" y="8829675"/>
            <a:ext cx="3038399" cy="465000"/>
          </a:xfrm>
          <a:prstGeom prst="rect">
            <a:avLst/>
          </a:prstGeom>
        </p:spPr>
        <p:txBody>
          <a:bodyPr anchorCtr="0" anchor="b" bIns="45700" lIns="91425" rIns="91425" tIns="45700">
            <a:noAutofit/>
          </a:bodyPr>
          <a:lstStyle/>
          <a:p>
            <a:pPr lvl="0" rtl="0">
              <a:spcBef>
                <a:spcPts val="0"/>
              </a:spcBef>
              <a:buNone/>
            </a:pPr>
            <a:fld id="{00000000-1234-1234-1234-123412341234}" type="slidenum">
              <a:rPr lang="en-US"/>
              <a:t>‹#›</a:t>
            </a:fld>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09" name="Shape 409"/>
        <p:cNvGrpSpPr/>
        <p:nvPr/>
      </p:nvGrpSpPr>
      <p:grpSpPr>
        <a:xfrm>
          <a:off x="0" y="0"/>
          <a:ext cx="0" cy="0"/>
          <a:chOff x="0" y="0"/>
          <a:chExt cx="0" cy="0"/>
        </a:xfrm>
      </p:grpSpPr>
      <p:sp>
        <p:nvSpPr>
          <p:cNvPr id="410" name="Shape 410"/>
          <p:cNvSpPr/>
          <p:nvPr>
            <p:ph idx="2" type="sldImg"/>
          </p:nvPr>
        </p:nvSpPr>
        <p:spPr>
          <a:xfrm>
            <a:off x="1181100" y="696912"/>
            <a:ext cx="4648200" cy="3486300"/>
          </a:xfrm>
          <a:custGeom>
            <a:pathLst>
              <a:path extrusionOk="0" h="120000" w="120000">
                <a:moveTo>
                  <a:pt x="0" y="0"/>
                </a:moveTo>
                <a:lnTo>
                  <a:pt x="120000" y="0"/>
                </a:lnTo>
                <a:lnTo>
                  <a:pt x="120000" y="120000"/>
                </a:lnTo>
                <a:lnTo>
                  <a:pt x="0" y="120000"/>
                </a:lnTo>
                <a:close/>
              </a:path>
            </a:pathLst>
          </a:custGeom>
        </p:spPr>
      </p:sp>
      <p:sp>
        <p:nvSpPr>
          <p:cNvPr id="411" name="Shape 411"/>
          <p:cNvSpPr txBox="1"/>
          <p:nvPr>
            <p:ph idx="1" type="body"/>
          </p:nvPr>
        </p:nvSpPr>
        <p:spPr>
          <a:xfrm>
            <a:off x="701675" y="4416425"/>
            <a:ext cx="5607000" cy="4183200"/>
          </a:xfrm>
          <a:prstGeom prst="rect">
            <a:avLst/>
          </a:prstGeom>
        </p:spPr>
        <p:txBody>
          <a:bodyPr anchorCtr="0" anchor="t" bIns="91425" lIns="91425" rIns="91425" tIns="91425">
            <a:noAutofit/>
          </a:bodyPr>
          <a:lstStyle/>
          <a:p>
            <a:pPr lvl="0">
              <a:spcBef>
                <a:spcPts val="0"/>
              </a:spcBef>
              <a:buNone/>
            </a:pPr>
            <a:r>
              <a:t/>
            </a:r>
            <a:endParaRPr/>
          </a:p>
        </p:txBody>
      </p:sp>
      <p:sp>
        <p:nvSpPr>
          <p:cNvPr id="412" name="Shape 412"/>
          <p:cNvSpPr txBox="1"/>
          <p:nvPr>
            <p:ph idx="12" type="sldNum"/>
          </p:nvPr>
        </p:nvSpPr>
        <p:spPr>
          <a:xfrm>
            <a:off x="3970337" y="8829675"/>
            <a:ext cx="3038399" cy="4650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17" name="Shape 417"/>
        <p:cNvGrpSpPr/>
        <p:nvPr/>
      </p:nvGrpSpPr>
      <p:grpSpPr>
        <a:xfrm>
          <a:off x="0" y="0"/>
          <a:ext cx="0" cy="0"/>
          <a:chOff x="0" y="0"/>
          <a:chExt cx="0" cy="0"/>
        </a:xfrm>
      </p:grpSpPr>
      <p:sp>
        <p:nvSpPr>
          <p:cNvPr id="418" name="Shape 418"/>
          <p:cNvSpPr/>
          <p:nvPr>
            <p:ph idx="2" type="sldImg"/>
          </p:nvPr>
        </p:nvSpPr>
        <p:spPr>
          <a:xfrm>
            <a:off x="1181100" y="696912"/>
            <a:ext cx="4648200" cy="3486300"/>
          </a:xfrm>
          <a:custGeom>
            <a:pathLst>
              <a:path extrusionOk="0" h="120000" w="120000">
                <a:moveTo>
                  <a:pt x="0" y="0"/>
                </a:moveTo>
                <a:lnTo>
                  <a:pt x="120000" y="0"/>
                </a:lnTo>
                <a:lnTo>
                  <a:pt x="120000" y="120000"/>
                </a:lnTo>
                <a:lnTo>
                  <a:pt x="0" y="120000"/>
                </a:lnTo>
                <a:close/>
              </a:path>
            </a:pathLst>
          </a:custGeom>
        </p:spPr>
      </p:sp>
      <p:sp>
        <p:nvSpPr>
          <p:cNvPr id="419" name="Shape 419"/>
          <p:cNvSpPr txBox="1"/>
          <p:nvPr>
            <p:ph idx="1" type="body"/>
          </p:nvPr>
        </p:nvSpPr>
        <p:spPr>
          <a:xfrm>
            <a:off x="701675" y="4416425"/>
            <a:ext cx="5607000" cy="4183200"/>
          </a:xfrm>
          <a:prstGeom prst="rect">
            <a:avLst/>
          </a:prstGeom>
        </p:spPr>
        <p:txBody>
          <a:bodyPr anchorCtr="0" anchor="t" bIns="91425" lIns="91425" rIns="91425" tIns="91425">
            <a:noAutofit/>
          </a:bodyPr>
          <a:lstStyle/>
          <a:p>
            <a:pPr lvl="0">
              <a:spcBef>
                <a:spcPts val="0"/>
              </a:spcBef>
              <a:buNone/>
            </a:pPr>
            <a:r>
              <a:t/>
            </a:r>
            <a:endParaRPr/>
          </a:p>
        </p:txBody>
      </p:sp>
      <p:sp>
        <p:nvSpPr>
          <p:cNvPr id="420" name="Shape 420"/>
          <p:cNvSpPr txBox="1"/>
          <p:nvPr>
            <p:ph idx="12" type="sldNum"/>
          </p:nvPr>
        </p:nvSpPr>
        <p:spPr>
          <a:xfrm>
            <a:off x="3970337" y="8829675"/>
            <a:ext cx="3038399" cy="4650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25" name="Shape 425"/>
        <p:cNvGrpSpPr/>
        <p:nvPr/>
      </p:nvGrpSpPr>
      <p:grpSpPr>
        <a:xfrm>
          <a:off x="0" y="0"/>
          <a:ext cx="0" cy="0"/>
          <a:chOff x="0" y="0"/>
          <a:chExt cx="0" cy="0"/>
        </a:xfrm>
      </p:grpSpPr>
      <p:sp>
        <p:nvSpPr>
          <p:cNvPr id="426" name="Shape 426"/>
          <p:cNvSpPr/>
          <p:nvPr>
            <p:ph idx="2" type="sldImg"/>
          </p:nvPr>
        </p:nvSpPr>
        <p:spPr>
          <a:xfrm>
            <a:off x="1181100" y="696912"/>
            <a:ext cx="4648200" cy="3486300"/>
          </a:xfrm>
          <a:custGeom>
            <a:pathLst>
              <a:path extrusionOk="0" h="120000" w="120000">
                <a:moveTo>
                  <a:pt x="0" y="0"/>
                </a:moveTo>
                <a:lnTo>
                  <a:pt x="120000" y="0"/>
                </a:lnTo>
                <a:lnTo>
                  <a:pt x="120000" y="120000"/>
                </a:lnTo>
                <a:lnTo>
                  <a:pt x="0" y="120000"/>
                </a:lnTo>
                <a:close/>
              </a:path>
            </a:pathLst>
          </a:custGeom>
        </p:spPr>
      </p:sp>
      <p:sp>
        <p:nvSpPr>
          <p:cNvPr id="427" name="Shape 427"/>
          <p:cNvSpPr txBox="1"/>
          <p:nvPr>
            <p:ph idx="1" type="body"/>
          </p:nvPr>
        </p:nvSpPr>
        <p:spPr>
          <a:xfrm>
            <a:off x="701675" y="4416425"/>
            <a:ext cx="5607000" cy="4183200"/>
          </a:xfrm>
          <a:prstGeom prst="rect">
            <a:avLst/>
          </a:prstGeom>
        </p:spPr>
        <p:txBody>
          <a:bodyPr anchorCtr="0" anchor="t" bIns="91425" lIns="91425" rIns="91425" tIns="91425">
            <a:noAutofit/>
          </a:bodyPr>
          <a:lstStyle/>
          <a:p>
            <a:pPr lvl="0">
              <a:spcBef>
                <a:spcPts val="0"/>
              </a:spcBef>
              <a:buNone/>
            </a:pPr>
            <a:r>
              <a:t/>
            </a:r>
            <a:endParaRPr/>
          </a:p>
        </p:txBody>
      </p:sp>
      <p:sp>
        <p:nvSpPr>
          <p:cNvPr id="428" name="Shape 428"/>
          <p:cNvSpPr txBox="1"/>
          <p:nvPr>
            <p:ph idx="12" type="sldNum"/>
          </p:nvPr>
        </p:nvSpPr>
        <p:spPr>
          <a:xfrm>
            <a:off x="3970337" y="8829675"/>
            <a:ext cx="3038399" cy="4650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39" name="Shape 439"/>
        <p:cNvGrpSpPr/>
        <p:nvPr/>
      </p:nvGrpSpPr>
      <p:grpSpPr>
        <a:xfrm>
          <a:off x="0" y="0"/>
          <a:ext cx="0" cy="0"/>
          <a:chOff x="0" y="0"/>
          <a:chExt cx="0" cy="0"/>
        </a:xfrm>
      </p:grpSpPr>
      <p:sp>
        <p:nvSpPr>
          <p:cNvPr id="440" name="Shape 440"/>
          <p:cNvSpPr txBox="1"/>
          <p:nvPr>
            <p:ph idx="1" type="body"/>
          </p:nvPr>
        </p:nvSpPr>
        <p:spPr>
          <a:xfrm>
            <a:off x="701040" y="4415790"/>
            <a:ext cx="5608200" cy="4183499"/>
          </a:xfrm>
          <a:prstGeom prst="rect">
            <a:avLst/>
          </a:prstGeom>
        </p:spPr>
        <p:txBody>
          <a:bodyPr anchorCtr="0" anchor="t" bIns="91425" lIns="91425" rIns="91425" tIns="91425">
            <a:noAutofit/>
          </a:bodyPr>
          <a:lstStyle/>
          <a:p>
            <a:pPr lvl="0" rtl="0">
              <a:spcBef>
                <a:spcPts val="0"/>
              </a:spcBef>
              <a:buNone/>
            </a:pPr>
            <a:r>
              <a:t/>
            </a:r>
            <a:endParaRPr/>
          </a:p>
        </p:txBody>
      </p:sp>
      <p:sp>
        <p:nvSpPr>
          <p:cNvPr id="441" name="Shape 441"/>
          <p:cNvSpPr/>
          <p:nvPr>
            <p:ph idx="2" type="sldImg"/>
          </p:nvPr>
        </p:nvSpPr>
        <p:spPr>
          <a:xfrm>
            <a:off x="1168400" y="697229"/>
            <a:ext cx="4673700" cy="34863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47" name="Shape 447"/>
        <p:cNvGrpSpPr/>
        <p:nvPr/>
      </p:nvGrpSpPr>
      <p:grpSpPr>
        <a:xfrm>
          <a:off x="0" y="0"/>
          <a:ext cx="0" cy="0"/>
          <a:chOff x="0" y="0"/>
          <a:chExt cx="0" cy="0"/>
        </a:xfrm>
      </p:grpSpPr>
      <p:sp>
        <p:nvSpPr>
          <p:cNvPr id="448" name="Shape 448"/>
          <p:cNvSpPr txBox="1"/>
          <p:nvPr>
            <p:ph idx="1" type="body"/>
          </p:nvPr>
        </p:nvSpPr>
        <p:spPr>
          <a:xfrm>
            <a:off x="701040" y="4415790"/>
            <a:ext cx="5608200" cy="4183499"/>
          </a:xfrm>
          <a:prstGeom prst="rect">
            <a:avLst/>
          </a:prstGeom>
        </p:spPr>
        <p:txBody>
          <a:bodyPr anchorCtr="0" anchor="t" bIns="91425" lIns="91425" rIns="91425" tIns="91425">
            <a:noAutofit/>
          </a:bodyPr>
          <a:lstStyle/>
          <a:p>
            <a:pPr lvl="0" rtl="0">
              <a:spcBef>
                <a:spcPts val="0"/>
              </a:spcBef>
              <a:buNone/>
            </a:pPr>
            <a:r>
              <a:t/>
            </a:r>
            <a:endParaRPr/>
          </a:p>
        </p:txBody>
      </p:sp>
      <p:sp>
        <p:nvSpPr>
          <p:cNvPr id="449" name="Shape 449"/>
          <p:cNvSpPr/>
          <p:nvPr>
            <p:ph idx="2" type="sldImg"/>
          </p:nvPr>
        </p:nvSpPr>
        <p:spPr>
          <a:xfrm>
            <a:off x="1168400" y="697229"/>
            <a:ext cx="4673700" cy="34863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55" name="Shape 455"/>
        <p:cNvGrpSpPr/>
        <p:nvPr/>
      </p:nvGrpSpPr>
      <p:grpSpPr>
        <a:xfrm>
          <a:off x="0" y="0"/>
          <a:ext cx="0" cy="0"/>
          <a:chOff x="0" y="0"/>
          <a:chExt cx="0" cy="0"/>
        </a:xfrm>
      </p:grpSpPr>
      <p:sp>
        <p:nvSpPr>
          <p:cNvPr id="456" name="Shape 456"/>
          <p:cNvSpPr txBox="1"/>
          <p:nvPr>
            <p:ph idx="1" type="body"/>
          </p:nvPr>
        </p:nvSpPr>
        <p:spPr>
          <a:xfrm>
            <a:off x="701040" y="4415790"/>
            <a:ext cx="5608200" cy="4183499"/>
          </a:xfrm>
          <a:prstGeom prst="rect">
            <a:avLst/>
          </a:prstGeom>
        </p:spPr>
        <p:txBody>
          <a:bodyPr anchorCtr="0" anchor="t" bIns="91425" lIns="91425" rIns="91425" tIns="91425">
            <a:noAutofit/>
          </a:bodyPr>
          <a:lstStyle/>
          <a:p>
            <a:pPr lvl="0" rtl="0">
              <a:spcBef>
                <a:spcPts val="0"/>
              </a:spcBef>
              <a:buNone/>
            </a:pPr>
            <a:r>
              <a:t/>
            </a:r>
            <a:endParaRPr/>
          </a:p>
        </p:txBody>
      </p:sp>
      <p:sp>
        <p:nvSpPr>
          <p:cNvPr id="457" name="Shape 457"/>
          <p:cNvSpPr/>
          <p:nvPr>
            <p:ph idx="2" type="sldImg"/>
          </p:nvPr>
        </p:nvSpPr>
        <p:spPr>
          <a:xfrm>
            <a:off x="1168400" y="697229"/>
            <a:ext cx="4673700" cy="34863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63" name="Shape 463"/>
        <p:cNvGrpSpPr/>
        <p:nvPr/>
      </p:nvGrpSpPr>
      <p:grpSpPr>
        <a:xfrm>
          <a:off x="0" y="0"/>
          <a:ext cx="0" cy="0"/>
          <a:chOff x="0" y="0"/>
          <a:chExt cx="0" cy="0"/>
        </a:xfrm>
      </p:grpSpPr>
      <p:sp>
        <p:nvSpPr>
          <p:cNvPr id="464" name="Shape 464"/>
          <p:cNvSpPr/>
          <p:nvPr>
            <p:ph idx="2" type="sldImg"/>
          </p:nvPr>
        </p:nvSpPr>
        <p:spPr>
          <a:xfrm>
            <a:off x="1168400" y="697229"/>
            <a:ext cx="4673700" cy="34863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465" name="Shape 465"/>
          <p:cNvSpPr txBox="1"/>
          <p:nvPr>
            <p:ph idx="1" type="body"/>
          </p:nvPr>
        </p:nvSpPr>
        <p:spPr>
          <a:xfrm>
            <a:off x="701040" y="4415790"/>
            <a:ext cx="5608200" cy="4183499"/>
          </a:xfrm>
          <a:prstGeom prst="rect">
            <a:avLst/>
          </a:prstGeom>
          <a:noFill/>
          <a:ln>
            <a:noFill/>
          </a:ln>
        </p:spPr>
        <p:txBody>
          <a:bodyPr anchorCtr="0" anchor="t" bIns="46625" lIns="93275" rIns="93275" tIns="46625">
            <a:noAutofit/>
          </a:bodyPr>
          <a:lstStyle/>
          <a:p>
            <a:pPr indent="0" lvl="0" marL="0" marR="0" rtl="0" algn="l">
              <a:lnSpc>
                <a:spcPct val="100000"/>
              </a:lnSpc>
              <a:spcBef>
                <a:spcPts val="0"/>
              </a:spcBef>
              <a:spcAft>
                <a:spcPts val="0"/>
              </a:spcAft>
              <a:buClr>
                <a:schemeClr val="dk1"/>
              </a:buClr>
              <a:buSzPct val="25000"/>
              <a:buFont typeface="Times New Roman"/>
              <a:buNone/>
            </a:pPr>
            <a:r>
              <a:rPr b="0" i="0" lang="en-US" sz="1200" u="none" cap="none" strike="noStrike">
                <a:solidFill>
                  <a:schemeClr val="dk1"/>
                </a:solidFill>
                <a:latin typeface="Times New Roman"/>
                <a:ea typeface="Times New Roman"/>
                <a:cs typeface="Times New Roman"/>
                <a:sym typeface="Times New Roman"/>
              </a:rPr>
              <a:t>This graph illustrates the phenomenon of “information entropy”, associated with research. At the time of the research project, a scientists memory is fresh. Details about the development of the dataset are easily recalled, and it is a good time to document information about the process. Over time, memory of the details begins to fade. A variety of circumstances can intervene, and eventually detailed knowledge about the dataset fades. Without a metadata record, this data might be unusable. A dataset it not considered complete without a metadata record to accompany it.  </a:t>
            </a:r>
          </a:p>
        </p:txBody>
      </p:sp>
      <p:sp>
        <p:nvSpPr>
          <p:cNvPr id="466" name="Shape 466"/>
          <p:cNvSpPr txBox="1"/>
          <p:nvPr>
            <p:ph idx="12" type="sldNum"/>
          </p:nvPr>
        </p:nvSpPr>
        <p:spPr>
          <a:xfrm>
            <a:off x="3970937" y="8829966"/>
            <a:ext cx="3037800" cy="464700"/>
          </a:xfrm>
          <a:prstGeom prst="rect">
            <a:avLst/>
          </a:prstGeom>
          <a:noFill/>
          <a:ln>
            <a:noFill/>
          </a:ln>
        </p:spPr>
        <p:txBody>
          <a:bodyPr anchorCtr="0" anchor="b" bIns="46625" lIns="93275" rIns="93275" tIns="46625">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7" name="Shape 187"/>
        <p:cNvGrpSpPr/>
        <p:nvPr/>
      </p:nvGrpSpPr>
      <p:grpSpPr>
        <a:xfrm>
          <a:off x="0" y="0"/>
          <a:ext cx="0" cy="0"/>
          <a:chOff x="0" y="0"/>
          <a:chExt cx="0" cy="0"/>
        </a:xfrm>
      </p:grpSpPr>
      <p:sp>
        <p:nvSpPr>
          <p:cNvPr id="188" name="Shape 188"/>
          <p:cNvSpPr txBox="1"/>
          <p:nvPr>
            <p:ph idx="1" type="body"/>
          </p:nvPr>
        </p:nvSpPr>
        <p:spPr>
          <a:xfrm>
            <a:off x="701675" y="4416425"/>
            <a:ext cx="5607049" cy="4183063"/>
          </a:xfrm>
          <a:prstGeom prst="rect">
            <a:avLst/>
          </a:prstGeom>
        </p:spPr>
        <p:txBody>
          <a:bodyPr anchorCtr="0" anchor="t" bIns="91425" lIns="91425" rIns="91425" tIns="91425">
            <a:noAutofit/>
          </a:bodyPr>
          <a:lstStyle/>
          <a:p>
            <a:pPr lvl="0">
              <a:spcBef>
                <a:spcPts val="0"/>
              </a:spcBef>
              <a:buNone/>
            </a:pPr>
            <a:r>
              <a:t/>
            </a:r>
            <a:endParaRPr/>
          </a:p>
        </p:txBody>
      </p:sp>
      <p:sp>
        <p:nvSpPr>
          <p:cNvPr id="189" name="Shape 189"/>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92" name="Shape 492"/>
        <p:cNvGrpSpPr/>
        <p:nvPr/>
      </p:nvGrpSpPr>
      <p:grpSpPr>
        <a:xfrm>
          <a:off x="0" y="0"/>
          <a:ext cx="0" cy="0"/>
          <a:chOff x="0" y="0"/>
          <a:chExt cx="0" cy="0"/>
        </a:xfrm>
      </p:grpSpPr>
      <p:sp>
        <p:nvSpPr>
          <p:cNvPr id="493" name="Shape 493"/>
          <p:cNvSpPr/>
          <p:nvPr>
            <p:ph idx="2" type="sldImg"/>
          </p:nvPr>
        </p:nvSpPr>
        <p:spPr>
          <a:xfrm>
            <a:off x="1168400" y="697229"/>
            <a:ext cx="4673700" cy="34863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494" name="Shape 494"/>
          <p:cNvSpPr txBox="1"/>
          <p:nvPr>
            <p:ph idx="1" type="body"/>
          </p:nvPr>
        </p:nvSpPr>
        <p:spPr>
          <a:xfrm>
            <a:off x="701040" y="4415790"/>
            <a:ext cx="5608200" cy="4183499"/>
          </a:xfrm>
          <a:prstGeom prst="rect">
            <a:avLst/>
          </a:prstGeom>
          <a:noFill/>
          <a:ln>
            <a:noFill/>
          </a:ln>
        </p:spPr>
        <p:txBody>
          <a:bodyPr anchorCtr="0" anchor="t" bIns="46625" lIns="93275" rIns="93275" tIns="46625">
            <a:noAutofit/>
          </a:bodyPr>
          <a:lstStyle/>
          <a:p>
            <a:pPr indent="0" lvl="0" marL="0" marR="0" rtl="0" algn="l">
              <a:lnSpc>
                <a:spcPct val="100000"/>
              </a:lnSpc>
              <a:spcBef>
                <a:spcPts val="0"/>
              </a:spcBef>
              <a:spcAft>
                <a:spcPts val="0"/>
              </a:spcAft>
              <a:buClr>
                <a:schemeClr val="dk1"/>
              </a:buClr>
              <a:buSzPct val="25000"/>
              <a:buFont typeface="Times New Roman"/>
              <a:buNone/>
            </a:pPr>
            <a:r>
              <a:rPr b="0" i="0" lang="en-US" sz="1200" u="none" cap="none" strike="noStrike">
                <a:solidFill>
                  <a:schemeClr val="dk1"/>
                </a:solidFill>
                <a:latin typeface="Times New Roman"/>
                <a:ea typeface="Times New Roman"/>
                <a:cs typeface="Times New Roman"/>
                <a:sym typeface="Times New Roman"/>
              </a:rPr>
              <a:t>Sound data management is best achieved with making metadata creation a part of the workflow.  Not only can it keep the individual scientist organized, but the data has a much better chance of being re-used by future scientists. </a:t>
            </a:r>
          </a:p>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p:txBody>
      </p:sp>
      <p:sp>
        <p:nvSpPr>
          <p:cNvPr id="495" name="Shape 495"/>
          <p:cNvSpPr txBox="1"/>
          <p:nvPr>
            <p:ph idx="12" type="sldNum"/>
          </p:nvPr>
        </p:nvSpPr>
        <p:spPr>
          <a:xfrm>
            <a:off x="3970937" y="8829966"/>
            <a:ext cx="3037800" cy="464700"/>
          </a:xfrm>
          <a:prstGeom prst="rect">
            <a:avLst/>
          </a:prstGeom>
          <a:noFill/>
          <a:ln>
            <a:noFill/>
          </a:ln>
        </p:spPr>
        <p:txBody>
          <a:bodyPr anchorCtr="0" anchor="b" bIns="46625" lIns="93275" rIns="93275" tIns="46625">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13" name="Shape 513"/>
        <p:cNvGrpSpPr/>
        <p:nvPr/>
      </p:nvGrpSpPr>
      <p:grpSpPr>
        <a:xfrm>
          <a:off x="0" y="0"/>
          <a:ext cx="0" cy="0"/>
          <a:chOff x="0" y="0"/>
          <a:chExt cx="0" cy="0"/>
        </a:xfrm>
      </p:grpSpPr>
      <p:sp>
        <p:nvSpPr>
          <p:cNvPr id="514" name="Shape 514"/>
          <p:cNvSpPr/>
          <p:nvPr>
            <p:ph idx="2" type="sldImg"/>
          </p:nvPr>
        </p:nvSpPr>
        <p:spPr>
          <a:xfrm>
            <a:off x="1168400" y="697229"/>
            <a:ext cx="4673700" cy="34863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515" name="Shape 515"/>
          <p:cNvSpPr txBox="1"/>
          <p:nvPr>
            <p:ph idx="1" type="body"/>
          </p:nvPr>
        </p:nvSpPr>
        <p:spPr>
          <a:xfrm>
            <a:off x="701040" y="4415790"/>
            <a:ext cx="5608200" cy="4183499"/>
          </a:xfrm>
          <a:prstGeom prst="rect">
            <a:avLst/>
          </a:prstGeom>
          <a:noFill/>
          <a:ln>
            <a:noFill/>
          </a:ln>
        </p:spPr>
        <p:txBody>
          <a:bodyPr anchorCtr="0" anchor="t" bIns="46625" lIns="93275" rIns="93275" tIns="46625">
            <a:noAutofit/>
          </a:bodyPr>
          <a:lstStyle/>
          <a:p>
            <a:pPr indent="0" lvl="0" marL="0" marR="0" rtl="0" algn="l">
              <a:spcBef>
                <a:spcPts val="0"/>
              </a:spcBef>
              <a:buSzPct val="25000"/>
              <a:buNone/>
            </a:pPr>
            <a:r>
              <a:rPr b="0" i="0" lang="en-US" sz="1200" u="none" cap="none" strike="noStrike">
                <a:solidFill>
                  <a:schemeClr val="dk1"/>
                </a:solidFill>
                <a:latin typeface="Times New Roman"/>
                <a:ea typeface="Times New Roman"/>
                <a:cs typeface="Times New Roman"/>
                <a:sym typeface="Times New Roman"/>
              </a:rPr>
              <a:t>Metadata serves data discovery at multiple levels:</a:t>
            </a:r>
          </a:p>
          <a:p>
            <a:pPr indent="0" lvl="0" marL="0" marR="0" rtl="0" algn="l">
              <a:spcBef>
                <a:spcPts val="0"/>
              </a:spcBef>
              <a:buClr>
                <a:schemeClr val="dk1"/>
              </a:buClr>
              <a:buSzPct val="100000"/>
              <a:buFont typeface="Times New Roman"/>
              <a:buChar char="•"/>
            </a:pPr>
            <a:r>
              <a:rPr b="0" i="0" lang="en-US" sz="1200" u="none" cap="none" strike="noStrike">
                <a:solidFill>
                  <a:schemeClr val="dk1"/>
                </a:solidFill>
                <a:latin typeface="Times New Roman"/>
                <a:ea typeface="Times New Roman"/>
                <a:cs typeface="Times New Roman"/>
                <a:sym typeface="Times New Roman"/>
              </a:rPr>
              <a:t>initial identification by query of keywords, location, time, and attributes</a:t>
            </a:r>
          </a:p>
          <a:p>
            <a:pPr indent="0" lvl="0" marL="0" marR="0" rtl="0" algn="l">
              <a:spcBef>
                <a:spcPts val="0"/>
              </a:spcBef>
              <a:buClr>
                <a:schemeClr val="dk1"/>
              </a:buClr>
              <a:buSzPct val="100000"/>
              <a:buFont typeface="Times New Roman"/>
              <a:buChar char="•"/>
            </a:pPr>
            <a:r>
              <a:rPr b="0" i="0" lang="en-US" sz="1200" u="none" cap="none" strike="noStrike">
                <a:solidFill>
                  <a:schemeClr val="dk1"/>
                </a:solidFill>
                <a:latin typeface="Times New Roman"/>
                <a:ea typeface="Times New Roman"/>
                <a:cs typeface="Times New Roman"/>
                <a:sym typeface="Times New Roman"/>
              </a:rPr>
              <a:t> a quick assessment can be made by the scientist as to how useful the data is for a project by reading the access and use constraints; data quality measures of positional and attribute accuracy and sources used; and statements as to data availability, format and pricing</a:t>
            </a:r>
          </a:p>
          <a:p>
            <a:pPr indent="0" lvl="0" marL="0" marR="0" rtl="0" algn="l">
              <a:spcBef>
                <a:spcPts val="0"/>
              </a:spcBef>
              <a:buClr>
                <a:schemeClr val="dk1"/>
              </a:buClr>
              <a:buSzPct val="100000"/>
              <a:buFont typeface="Times New Roman"/>
              <a:buChar char="•"/>
            </a:pPr>
            <a:r>
              <a:rPr b="0" i="0" lang="en-US" sz="1200" u="none" cap="none" strike="noStrike">
                <a:solidFill>
                  <a:schemeClr val="dk1"/>
                </a:solidFill>
                <a:latin typeface="Times New Roman"/>
                <a:ea typeface="Times New Roman"/>
                <a:cs typeface="Times New Roman"/>
                <a:sym typeface="Times New Roman"/>
              </a:rPr>
              <a:t> a user can find out how to access the by reading access instructions, any standard order process instructions, and contact information for the dataset.</a:t>
            </a:r>
          </a:p>
        </p:txBody>
      </p:sp>
      <p:sp>
        <p:nvSpPr>
          <p:cNvPr id="516" name="Shape 516"/>
          <p:cNvSpPr txBox="1"/>
          <p:nvPr>
            <p:ph idx="12" type="sldNum"/>
          </p:nvPr>
        </p:nvSpPr>
        <p:spPr>
          <a:xfrm>
            <a:off x="3970937" y="8829966"/>
            <a:ext cx="3037800" cy="464700"/>
          </a:xfrm>
          <a:prstGeom prst="rect">
            <a:avLst/>
          </a:prstGeom>
          <a:noFill/>
          <a:ln>
            <a:noFill/>
          </a:ln>
        </p:spPr>
        <p:txBody>
          <a:bodyPr anchorCtr="0" anchor="b" bIns="46625" lIns="93275" rIns="93275" tIns="46625">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29" name="Shape 529"/>
        <p:cNvGrpSpPr/>
        <p:nvPr/>
      </p:nvGrpSpPr>
      <p:grpSpPr>
        <a:xfrm>
          <a:off x="0" y="0"/>
          <a:ext cx="0" cy="0"/>
          <a:chOff x="0" y="0"/>
          <a:chExt cx="0" cy="0"/>
        </a:xfrm>
      </p:grpSpPr>
      <p:sp>
        <p:nvSpPr>
          <p:cNvPr id="530" name="Shape 530"/>
          <p:cNvSpPr/>
          <p:nvPr>
            <p:ph idx="2" type="sldImg"/>
          </p:nvPr>
        </p:nvSpPr>
        <p:spPr>
          <a:xfrm>
            <a:off x="1168400" y="697229"/>
            <a:ext cx="4673700" cy="34863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531" name="Shape 531"/>
          <p:cNvSpPr txBox="1"/>
          <p:nvPr>
            <p:ph idx="1" type="body"/>
          </p:nvPr>
        </p:nvSpPr>
        <p:spPr>
          <a:xfrm>
            <a:off x="701040" y="4415790"/>
            <a:ext cx="5608200" cy="4183499"/>
          </a:xfrm>
          <a:prstGeom prst="rect">
            <a:avLst/>
          </a:prstGeom>
          <a:noFill/>
          <a:ln>
            <a:noFill/>
          </a:ln>
        </p:spPr>
        <p:txBody>
          <a:bodyPr anchorCtr="0" anchor="t" bIns="46625" lIns="93275" rIns="93275" tIns="46625">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WAF</a:t>
            </a:r>
          </a:p>
        </p:txBody>
      </p:sp>
      <p:sp>
        <p:nvSpPr>
          <p:cNvPr id="532" name="Shape 532"/>
          <p:cNvSpPr txBox="1"/>
          <p:nvPr>
            <p:ph idx="12" type="sldNum"/>
          </p:nvPr>
        </p:nvSpPr>
        <p:spPr>
          <a:xfrm>
            <a:off x="3970937" y="8829966"/>
            <a:ext cx="3037800" cy="464700"/>
          </a:xfrm>
          <a:prstGeom prst="rect">
            <a:avLst/>
          </a:prstGeom>
          <a:noFill/>
          <a:ln>
            <a:noFill/>
          </a:ln>
        </p:spPr>
        <p:txBody>
          <a:bodyPr anchorCtr="0" anchor="b" bIns="46625" lIns="93275" rIns="93275" tIns="46625">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47" name="Shape 547"/>
        <p:cNvGrpSpPr/>
        <p:nvPr/>
      </p:nvGrpSpPr>
      <p:grpSpPr>
        <a:xfrm>
          <a:off x="0" y="0"/>
          <a:ext cx="0" cy="0"/>
          <a:chOff x="0" y="0"/>
          <a:chExt cx="0" cy="0"/>
        </a:xfrm>
      </p:grpSpPr>
      <p:sp>
        <p:nvSpPr>
          <p:cNvPr id="548" name="Shape 548"/>
          <p:cNvSpPr txBox="1"/>
          <p:nvPr>
            <p:ph idx="1" type="body"/>
          </p:nvPr>
        </p:nvSpPr>
        <p:spPr>
          <a:xfrm>
            <a:off x="701040" y="4415790"/>
            <a:ext cx="5608200" cy="4183499"/>
          </a:xfrm>
          <a:prstGeom prst="rect">
            <a:avLst/>
          </a:prstGeom>
        </p:spPr>
        <p:txBody>
          <a:bodyPr anchorCtr="0" anchor="t" bIns="91425" lIns="91425" rIns="91425" tIns="91425">
            <a:noAutofit/>
          </a:bodyPr>
          <a:lstStyle/>
          <a:p>
            <a:pPr lvl="0" rtl="0">
              <a:spcBef>
                <a:spcPts val="0"/>
              </a:spcBef>
              <a:buNone/>
            </a:pPr>
            <a:r>
              <a:t/>
            </a:r>
            <a:endParaRPr/>
          </a:p>
        </p:txBody>
      </p:sp>
      <p:sp>
        <p:nvSpPr>
          <p:cNvPr id="549" name="Shape 549"/>
          <p:cNvSpPr/>
          <p:nvPr>
            <p:ph idx="2" type="sldImg"/>
          </p:nvPr>
        </p:nvSpPr>
        <p:spPr>
          <a:xfrm>
            <a:off x="1168400" y="697229"/>
            <a:ext cx="4673700" cy="34863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53" name="Shape 553"/>
        <p:cNvGrpSpPr/>
        <p:nvPr/>
      </p:nvGrpSpPr>
      <p:grpSpPr>
        <a:xfrm>
          <a:off x="0" y="0"/>
          <a:ext cx="0" cy="0"/>
          <a:chOff x="0" y="0"/>
          <a:chExt cx="0" cy="0"/>
        </a:xfrm>
      </p:grpSpPr>
      <p:sp>
        <p:nvSpPr>
          <p:cNvPr id="554" name="Shape 554"/>
          <p:cNvSpPr txBox="1"/>
          <p:nvPr>
            <p:ph idx="1" type="body"/>
          </p:nvPr>
        </p:nvSpPr>
        <p:spPr>
          <a:xfrm>
            <a:off x="701040" y="4415790"/>
            <a:ext cx="5608200" cy="4183499"/>
          </a:xfrm>
          <a:prstGeom prst="rect">
            <a:avLst/>
          </a:prstGeom>
        </p:spPr>
        <p:txBody>
          <a:bodyPr anchorCtr="0" anchor="t" bIns="91425" lIns="91425" rIns="91425" tIns="91425">
            <a:noAutofit/>
          </a:bodyPr>
          <a:lstStyle/>
          <a:p>
            <a:pPr lvl="0" rtl="0">
              <a:spcBef>
                <a:spcPts val="0"/>
              </a:spcBef>
              <a:buNone/>
            </a:pPr>
            <a:r>
              <a:t/>
            </a:r>
            <a:endParaRPr/>
          </a:p>
        </p:txBody>
      </p:sp>
      <p:sp>
        <p:nvSpPr>
          <p:cNvPr id="555" name="Shape 555"/>
          <p:cNvSpPr/>
          <p:nvPr>
            <p:ph idx="2" type="sldImg"/>
          </p:nvPr>
        </p:nvSpPr>
        <p:spPr>
          <a:xfrm>
            <a:off x="1168400" y="697229"/>
            <a:ext cx="4673700" cy="34863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61" name="Shape 561"/>
        <p:cNvGrpSpPr/>
        <p:nvPr/>
      </p:nvGrpSpPr>
      <p:grpSpPr>
        <a:xfrm>
          <a:off x="0" y="0"/>
          <a:ext cx="0" cy="0"/>
          <a:chOff x="0" y="0"/>
          <a:chExt cx="0" cy="0"/>
        </a:xfrm>
      </p:grpSpPr>
      <p:sp>
        <p:nvSpPr>
          <p:cNvPr id="562" name="Shape 562"/>
          <p:cNvSpPr txBox="1"/>
          <p:nvPr>
            <p:ph idx="1" type="body"/>
          </p:nvPr>
        </p:nvSpPr>
        <p:spPr>
          <a:xfrm>
            <a:off x="701040" y="4415790"/>
            <a:ext cx="5608200" cy="4183499"/>
          </a:xfrm>
          <a:prstGeom prst="rect">
            <a:avLst/>
          </a:prstGeom>
        </p:spPr>
        <p:txBody>
          <a:bodyPr anchorCtr="0" anchor="t" bIns="91425" lIns="91425" rIns="91425" tIns="91425">
            <a:noAutofit/>
          </a:bodyPr>
          <a:lstStyle/>
          <a:p>
            <a:pPr lvl="0" rtl="0">
              <a:spcBef>
                <a:spcPts val="0"/>
              </a:spcBef>
              <a:buNone/>
            </a:pPr>
            <a:r>
              <a:t/>
            </a:r>
            <a:endParaRPr/>
          </a:p>
        </p:txBody>
      </p:sp>
      <p:sp>
        <p:nvSpPr>
          <p:cNvPr id="563" name="Shape 563"/>
          <p:cNvSpPr/>
          <p:nvPr>
            <p:ph idx="2" type="sldImg"/>
          </p:nvPr>
        </p:nvSpPr>
        <p:spPr>
          <a:xfrm>
            <a:off x="1168400" y="697229"/>
            <a:ext cx="4673700" cy="34863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83" name="Shape 583"/>
        <p:cNvGrpSpPr/>
        <p:nvPr/>
      </p:nvGrpSpPr>
      <p:grpSpPr>
        <a:xfrm>
          <a:off x="0" y="0"/>
          <a:ext cx="0" cy="0"/>
          <a:chOff x="0" y="0"/>
          <a:chExt cx="0" cy="0"/>
        </a:xfrm>
      </p:grpSpPr>
      <p:sp>
        <p:nvSpPr>
          <p:cNvPr id="584" name="Shape 584"/>
          <p:cNvSpPr txBox="1"/>
          <p:nvPr>
            <p:ph idx="1" type="body"/>
          </p:nvPr>
        </p:nvSpPr>
        <p:spPr>
          <a:xfrm>
            <a:off x="701040" y="4415790"/>
            <a:ext cx="5608200" cy="4183499"/>
          </a:xfrm>
          <a:prstGeom prst="rect">
            <a:avLst/>
          </a:prstGeom>
        </p:spPr>
        <p:txBody>
          <a:bodyPr anchorCtr="0" anchor="t" bIns="91425" lIns="91425" rIns="91425" tIns="91425">
            <a:noAutofit/>
          </a:bodyPr>
          <a:lstStyle/>
          <a:p>
            <a:pPr lvl="0" rtl="0">
              <a:spcBef>
                <a:spcPts val="0"/>
              </a:spcBef>
              <a:buNone/>
            </a:pPr>
            <a:r>
              <a:t/>
            </a:r>
            <a:endParaRPr/>
          </a:p>
        </p:txBody>
      </p:sp>
      <p:sp>
        <p:nvSpPr>
          <p:cNvPr id="585" name="Shape 585"/>
          <p:cNvSpPr/>
          <p:nvPr>
            <p:ph idx="2" type="sldImg"/>
          </p:nvPr>
        </p:nvSpPr>
        <p:spPr>
          <a:xfrm>
            <a:off x="1168400" y="697229"/>
            <a:ext cx="4673700" cy="34863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91" name="Shape 591"/>
        <p:cNvGrpSpPr/>
        <p:nvPr/>
      </p:nvGrpSpPr>
      <p:grpSpPr>
        <a:xfrm>
          <a:off x="0" y="0"/>
          <a:ext cx="0" cy="0"/>
          <a:chOff x="0" y="0"/>
          <a:chExt cx="0" cy="0"/>
        </a:xfrm>
      </p:grpSpPr>
      <p:sp>
        <p:nvSpPr>
          <p:cNvPr id="592" name="Shape 592"/>
          <p:cNvSpPr txBox="1"/>
          <p:nvPr>
            <p:ph idx="1" type="body"/>
          </p:nvPr>
        </p:nvSpPr>
        <p:spPr>
          <a:xfrm>
            <a:off x="701040" y="4415790"/>
            <a:ext cx="5608200" cy="4183499"/>
          </a:xfrm>
          <a:prstGeom prst="rect">
            <a:avLst/>
          </a:prstGeom>
        </p:spPr>
        <p:txBody>
          <a:bodyPr anchorCtr="0" anchor="t" bIns="91425" lIns="91425" rIns="91425" tIns="91425">
            <a:noAutofit/>
          </a:bodyPr>
          <a:lstStyle/>
          <a:p>
            <a:pPr lvl="0" rtl="0">
              <a:spcBef>
                <a:spcPts val="0"/>
              </a:spcBef>
              <a:buNone/>
            </a:pPr>
            <a:r>
              <a:t/>
            </a:r>
            <a:endParaRPr/>
          </a:p>
        </p:txBody>
      </p:sp>
      <p:sp>
        <p:nvSpPr>
          <p:cNvPr id="593" name="Shape 593"/>
          <p:cNvSpPr/>
          <p:nvPr>
            <p:ph idx="2" type="sldImg"/>
          </p:nvPr>
        </p:nvSpPr>
        <p:spPr>
          <a:xfrm>
            <a:off x="1168400" y="697229"/>
            <a:ext cx="4673700" cy="34863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09" name="Shape 609"/>
        <p:cNvGrpSpPr/>
        <p:nvPr/>
      </p:nvGrpSpPr>
      <p:grpSpPr>
        <a:xfrm>
          <a:off x="0" y="0"/>
          <a:ext cx="0" cy="0"/>
          <a:chOff x="0" y="0"/>
          <a:chExt cx="0" cy="0"/>
        </a:xfrm>
      </p:grpSpPr>
      <p:sp>
        <p:nvSpPr>
          <p:cNvPr id="610" name="Shape 610"/>
          <p:cNvSpPr txBox="1"/>
          <p:nvPr>
            <p:ph idx="1" type="body"/>
          </p:nvPr>
        </p:nvSpPr>
        <p:spPr>
          <a:xfrm>
            <a:off x="701040" y="4415790"/>
            <a:ext cx="5608200" cy="4183499"/>
          </a:xfrm>
          <a:prstGeom prst="rect">
            <a:avLst/>
          </a:prstGeom>
        </p:spPr>
        <p:txBody>
          <a:bodyPr anchorCtr="0" anchor="t" bIns="91425" lIns="91425" rIns="91425" tIns="91425">
            <a:noAutofit/>
          </a:bodyPr>
          <a:lstStyle/>
          <a:p>
            <a:pPr lvl="0" rtl="0">
              <a:spcBef>
                <a:spcPts val="0"/>
              </a:spcBef>
              <a:buNone/>
            </a:pPr>
            <a:r>
              <a:t/>
            </a:r>
            <a:endParaRPr/>
          </a:p>
        </p:txBody>
      </p:sp>
      <p:sp>
        <p:nvSpPr>
          <p:cNvPr id="611" name="Shape 611"/>
          <p:cNvSpPr/>
          <p:nvPr>
            <p:ph idx="2" type="sldImg"/>
          </p:nvPr>
        </p:nvSpPr>
        <p:spPr>
          <a:xfrm>
            <a:off x="1168400" y="697229"/>
            <a:ext cx="4673700" cy="34863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15" name="Shape 615"/>
        <p:cNvGrpSpPr/>
        <p:nvPr/>
      </p:nvGrpSpPr>
      <p:grpSpPr>
        <a:xfrm>
          <a:off x="0" y="0"/>
          <a:ext cx="0" cy="0"/>
          <a:chOff x="0" y="0"/>
          <a:chExt cx="0" cy="0"/>
        </a:xfrm>
      </p:grpSpPr>
      <p:sp>
        <p:nvSpPr>
          <p:cNvPr id="616" name="Shape 616"/>
          <p:cNvSpPr/>
          <p:nvPr>
            <p:ph idx="2" type="sldImg"/>
          </p:nvPr>
        </p:nvSpPr>
        <p:spPr>
          <a:xfrm>
            <a:off x="1181100" y="696912"/>
            <a:ext cx="4648200" cy="3486300"/>
          </a:xfrm>
          <a:custGeom>
            <a:pathLst>
              <a:path extrusionOk="0" h="120000" w="120000">
                <a:moveTo>
                  <a:pt x="0" y="0"/>
                </a:moveTo>
                <a:lnTo>
                  <a:pt x="120000" y="0"/>
                </a:lnTo>
                <a:lnTo>
                  <a:pt x="120000" y="120000"/>
                </a:lnTo>
                <a:lnTo>
                  <a:pt x="0" y="120000"/>
                </a:lnTo>
                <a:close/>
              </a:path>
            </a:pathLst>
          </a:custGeom>
        </p:spPr>
      </p:sp>
      <p:sp>
        <p:nvSpPr>
          <p:cNvPr id="617" name="Shape 617"/>
          <p:cNvSpPr txBox="1"/>
          <p:nvPr>
            <p:ph idx="1" type="body"/>
          </p:nvPr>
        </p:nvSpPr>
        <p:spPr>
          <a:xfrm>
            <a:off x="701675" y="4416425"/>
            <a:ext cx="5607000" cy="4183200"/>
          </a:xfrm>
          <a:prstGeom prst="rect">
            <a:avLst/>
          </a:prstGeom>
        </p:spPr>
        <p:txBody>
          <a:bodyPr anchorCtr="0" anchor="t" bIns="91425" lIns="91425" rIns="91425" tIns="91425">
            <a:noAutofit/>
          </a:bodyPr>
          <a:lstStyle/>
          <a:p>
            <a:pPr lvl="0">
              <a:spcBef>
                <a:spcPts val="0"/>
              </a:spcBef>
              <a:buNone/>
            </a:pPr>
            <a:r>
              <a:t/>
            </a:r>
            <a:endParaRPr/>
          </a:p>
        </p:txBody>
      </p:sp>
      <p:sp>
        <p:nvSpPr>
          <p:cNvPr id="618" name="Shape 618"/>
          <p:cNvSpPr txBox="1"/>
          <p:nvPr>
            <p:ph idx="12" type="sldNum"/>
          </p:nvPr>
        </p:nvSpPr>
        <p:spPr>
          <a:xfrm>
            <a:off x="3970337" y="8829675"/>
            <a:ext cx="3038399" cy="4650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5" name="Shape 195"/>
        <p:cNvGrpSpPr/>
        <p:nvPr/>
      </p:nvGrpSpPr>
      <p:grpSpPr>
        <a:xfrm>
          <a:off x="0" y="0"/>
          <a:ext cx="0" cy="0"/>
          <a:chOff x="0" y="0"/>
          <a:chExt cx="0" cy="0"/>
        </a:xfrm>
      </p:grpSpPr>
      <p:sp>
        <p:nvSpPr>
          <p:cNvPr id="196" name="Shape 196"/>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97" name="Shape 197"/>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Many ways to organize information, many aspects of information organization – just an intro</a:t>
            </a:r>
          </a:p>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Many aspects of info organization that could be covered! Traditionally the professional domain of librarians and info scientists, but as tech makes it easier for us to own and manage information ourselves, we are increasingly tasked with organizing information for ourselves. Probably the most familiar example for most of us is iTunes, right?</a:t>
            </a:r>
          </a:p>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Start with some examples, first three are related</a:t>
            </a:r>
          </a:p>
        </p:txBody>
      </p:sp>
      <p:sp>
        <p:nvSpPr>
          <p:cNvPr id="198" name="Shape 198"/>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23" name="Shape 623"/>
        <p:cNvGrpSpPr/>
        <p:nvPr/>
      </p:nvGrpSpPr>
      <p:grpSpPr>
        <a:xfrm>
          <a:off x="0" y="0"/>
          <a:ext cx="0" cy="0"/>
          <a:chOff x="0" y="0"/>
          <a:chExt cx="0" cy="0"/>
        </a:xfrm>
      </p:grpSpPr>
      <p:sp>
        <p:nvSpPr>
          <p:cNvPr id="624" name="Shape 624"/>
          <p:cNvSpPr/>
          <p:nvPr>
            <p:ph idx="2" type="sldImg"/>
          </p:nvPr>
        </p:nvSpPr>
        <p:spPr>
          <a:xfrm>
            <a:off x="1181100" y="696912"/>
            <a:ext cx="4648200" cy="3486300"/>
          </a:xfrm>
          <a:custGeom>
            <a:pathLst>
              <a:path extrusionOk="0" h="120000" w="120000">
                <a:moveTo>
                  <a:pt x="0" y="0"/>
                </a:moveTo>
                <a:lnTo>
                  <a:pt x="120000" y="0"/>
                </a:lnTo>
                <a:lnTo>
                  <a:pt x="120000" y="120000"/>
                </a:lnTo>
                <a:lnTo>
                  <a:pt x="0" y="120000"/>
                </a:lnTo>
                <a:close/>
              </a:path>
            </a:pathLst>
          </a:custGeom>
        </p:spPr>
      </p:sp>
      <p:sp>
        <p:nvSpPr>
          <p:cNvPr id="625" name="Shape 625"/>
          <p:cNvSpPr txBox="1"/>
          <p:nvPr>
            <p:ph idx="1" type="body"/>
          </p:nvPr>
        </p:nvSpPr>
        <p:spPr>
          <a:xfrm>
            <a:off x="701675" y="4416425"/>
            <a:ext cx="5607000" cy="4183200"/>
          </a:xfrm>
          <a:prstGeom prst="rect">
            <a:avLst/>
          </a:prstGeom>
        </p:spPr>
        <p:txBody>
          <a:bodyPr anchorCtr="0" anchor="t" bIns="91425" lIns="91425" rIns="91425" tIns="91425">
            <a:noAutofit/>
          </a:bodyPr>
          <a:lstStyle/>
          <a:p>
            <a:pPr lvl="0" rtl="0">
              <a:spcBef>
                <a:spcPts val="0"/>
              </a:spcBef>
              <a:buNone/>
            </a:pPr>
            <a:r>
              <a:t/>
            </a:r>
            <a:endParaRPr/>
          </a:p>
        </p:txBody>
      </p:sp>
      <p:sp>
        <p:nvSpPr>
          <p:cNvPr id="626" name="Shape 626"/>
          <p:cNvSpPr txBox="1"/>
          <p:nvPr>
            <p:ph idx="12" type="sldNum"/>
          </p:nvPr>
        </p:nvSpPr>
        <p:spPr>
          <a:xfrm>
            <a:off x="3970337" y="8829675"/>
            <a:ext cx="3038399" cy="465000"/>
          </a:xfrm>
          <a:prstGeom prst="rect">
            <a:avLst/>
          </a:prstGeom>
        </p:spPr>
        <p:txBody>
          <a:bodyPr anchorCtr="0" anchor="b" bIns="45700" lIns="91425" rIns="91425" tIns="45700">
            <a:noAutofit/>
          </a:bodyPr>
          <a:lstStyle/>
          <a:p>
            <a:pPr lvl="0" rtl="0">
              <a:spcBef>
                <a:spcPts val="0"/>
              </a:spcBef>
              <a:buNone/>
            </a:pPr>
            <a:fld id="{00000000-1234-1234-1234-123412341234}" type="slidenum">
              <a:rPr lang="en-US"/>
              <a:t>‹#›</a:t>
            </a:fld>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33" name="Shape 633"/>
        <p:cNvGrpSpPr/>
        <p:nvPr/>
      </p:nvGrpSpPr>
      <p:grpSpPr>
        <a:xfrm>
          <a:off x="0" y="0"/>
          <a:ext cx="0" cy="0"/>
          <a:chOff x="0" y="0"/>
          <a:chExt cx="0" cy="0"/>
        </a:xfrm>
      </p:grpSpPr>
      <p:sp>
        <p:nvSpPr>
          <p:cNvPr id="634" name="Shape 634"/>
          <p:cNvSpPr txBox="1"/>
          <p:nvPr>
            <p:ph idx="1" type="body"/>
          </p:nvPr>
        </p:nvSpPr>
        <p:spPr>
          <a:xfrm>
            <a:off x="701040" y="4415790"/>
            <a:ext cx="5608200" cy="4183499"/>
          </a:xfrm>
          <a:prstGeom prst="rect">
            <a:avLst/>
          </a:prstGeom>
        </p:spPr>
        <p:txBody>
          <a:bodyPr anchorCtr="0" anchor="t" bIns="91425" lIns="91425" rIns="91425" tIns="91425">
            <a:noAutofit/>
          </a:bodyPr>
          <a:lstStyle/>
          <a:p>
            <a:pPr lvl="0" rtl="0">
              <a:spcBef>
                <a:spcPts val="0"/>
              </a:spcBef>
              <a:buNone/>
            </a:pPr>
            <a:r>
              <a:t/>
            </a:r>
            <a:endParaRPr/>
          </a:p>
        </p:txBody>
      </p:sp>
      <p:sp>
        <p:nvSpPr>
          <p:cNvPr id="635" name="Shape 635"/>
          <p:cNvSpPr/>
          <p:nvPr>
            <p:ph idx="2" type="sldImg"/>
          </p:nvPr>
        </p:nvSpPr>
        <p:spPr>
          <a:xfrm>
            <a:off x="1168400" y="697229"/>
            <a:ext cx="4673700" cy="34863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39" name="Shape 639"/>
        <p:cNvGrpSpPr/>
        <p:nvPr/>
      </p:nvGrpSpPr>
      <p:grpSpPr>
        <a:xfrm>
          <a:off x="0" y="0"/>
          <a:ext cx="0" cy="0"/>
          <a:chOff x="0" y="0"/>
          <a:chExt cx="0" cy="0"/>
        </a:xfrm>
      </p:grpSpPr>
      <p:sp>
        <p:nvSpPr>
          <p:cNvPr id="640" name="Shape 640"/>
          <p:cNvSpPr txBox="1"/>
          <p:nvPr>
            <p:ph idx="1" type="body"/>
          </p:nvPr>
        </p:nvSpPr>
        <p:spPr>
          <a:xfrm>
            <a:off x="701040" y="4415790"/>
            <a:ext cx="5608200" cy="4183499"/>
          </a:xfrm>
          <a:prstGeom prst="rect">
            <a:avLst/>
          </a:prstGeom>
        </p:spPr>
        <p:txBody>
          <a:bodyPr anchorCtr="0" anchor="t" bIns="91425" lIns="91425" rIns="91425" tIns="91425">
            <a:noAutofit/>
          </a:bodyPr>
          <a:lstStyle/>
          <a:p>
            <a:pPr lvl="0" rtl="0">
              <a:spcBef>
                <a:spcPts val="0"/>
              </a:spcBef>
              <a:buNone/>
            </a:pPr>
            <a:r>
              <a:t/>
            </a:r>
            <a:endParaRPr/>
          </a:p>
        </p:txBody>
      </p:sp>
      <p:sp>
        <p:nvSpPr>
          <p:cNvPr id="641" name="Shape 641"/>
          <p:cNvSpPr/>
          <p:nvPr>
            <p:ph idx="2" type="sldImg"/>
          </p:nvPr>
        </p:nvSpPr>
        <p:spPr>
          <a:xfrm>
            <a:off x="1168400" y="697229"/>
            <a:ext cx="4673700" cy="34863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45" name="Shape 645"/>
        <p:cNvGrpSpPr/>
        <p:nvPr/>
      </p:nvGrpSpPr>
      <p:grpSpPr>
        <a:xfrm>
          <a:off x="0" y="0"/>
          <a:ext cx="0" cy="0"/>
          <a:chOff x="0" y="0"/>
          <a:chExt cx="0" cy="0"/>
        </a:xfrm>
      </p:grpSpPr>
      <p:sp>
        <p:nvSpPr>
          <p:cNvPr id="646" name="Shape 646"/>
          <p:cNvSpPr/>
          <p:nvPr>
            <p:ph idx="2" type="sldImg"/>
          </p:nvPr>
        </p:nvSpPr>
        <p:spPr>
          <a:xfrm>
            <a:off x="1181100" y="696912"/>
            <a:ext cx="4648200" cy="3486300"/>
          </a:xfrm>
          <a:custGeom>
            <a:pathLst>
              <a:path extrusionOk="0" h="120000" w="120000">
                <a:moveTo>
                  <a:pt x="0" y="0"/>
                </a:moveTo>
                <a:lnTo>
                  <a:pt x="120000" y="0"/>
                </a:lnTo>
                <a:lnTo>
                  <a:pt x="120000" y="120000"/>
                </a:lnTo>
                <a:lnTo>
                  <a:pt x="0" y="120000"/>
                </a:lnTo>
                <a:close/>
              </a:path>
            </a:pathLst>
          </a:custGeom>
        </p:spPr>
      </p:sp>
      <p:sp>
        <p:nvSpPr>
          <p:cNvPr id="647" name="Shape 647"/>
          <p:cNvSpPr txBox="1"/>
          <p:nvPr>
            <p:ph idx="1" type="body"/>
          </p:nvPr>
        </p:nvSpPr>
        <p:spPr>
          <a:xfrm>
            <a:off x="701675" y="4416425"/>
            <a:ext cx="5607000" cy="4183200"/>
          </a:xfrm>
          <a:prstGeom prst="rect">
            <a:avLst/>
          </a:prstGeom>
        </p:spPr>
        <p:txBody>
          <a:bodyPr anchorCtr="0" anchor="t" bIns="91425" lIns="91425" rIns="91425" tIns="91425">
            <a:noAutofit/>
          </a:bodyPr>
          <a:lstStyle/>
          <a:p>
            <a:pPr lvl="0">
              <a:spcBef>
                <a:spcPts val="0"/>
              </a:spcBef>
              <a:buNone/>
            </a:pPr>
            <a:r>
              <a:rPr lang="en-US"/>
              <a:t>Naming Convention</a:t>
            </a:r>
          </a:p>
          <a:p>
            <a:pPr lvl="0">
              <a:spcBef>
                <a:spcPts val="0"/>
              </a:spcBef>
              <a:buNone/>
            </a:pPr>
            <a:r>
              <a:t/>
            </a:r>
            <a:endParaRPr/>
          </a:p>
          <a:p>
            <a:pPr lvl="0">
              <a:spcBef>
                <a:spcPts val="0"/>
              </a:spcBef>
              <a:buNone/>
            </a:pPr>
            <a:r>
              <a:rPr lang="en-US"/>
              <a:t>Folder/File organization for </a:t>
            </a:r>
          </a:p>
          <a:p>
            <a:pPr lvl="0">
              <a:spcBef>
                <a:spcPts val="0"/>
              </a:spcBef>
              <a:buNone/>
            </a:pPr>
            <a:r>
              <a:rPr lang="en-US"/>
              <a:t>1. group assignments</a:t>
            </a:r>
          </a:p>
          <a:p>
            <a:pPr lvl="0" rtl="0">
              <a:spcBef>
                <a:spcPts val="0"/>
              </a:spcBef>
              <a:buNone/>
            </a:pPr>
            <a:r>
              <a:rPr lang="en-US"/>
              <a:t>2. individual assignments</a:t>
            </a:r>
          </a:p>
        </p:txBody>
      </p:sp>
      <p:sp>
        <p:nvSpPr>
          <p:cNvPr id="648" name="Shape 648"/>
          <p:cNvSpPr txBox="1"/>
          <p:nvPr>
            <p:ph idx="12" type="sldNum"/>
          </p:nvPr>
        </p:nvSpPr>
        <p:spPr>
          <a:xfrm>
            <a:off x="3970337" y="8829675"/>
            <a:ext cx="3038399" cy="465000"/>
          </a:xfrm>
          <a:prstGeom prst="rect">
            <a:avLst/>
          </a:prstGeom>
        </p:spPr>
        <p:txBody>
          <a:bodyPr anchorCtr="0" anchor="b" bIns="45700" lIns="91425" rIns="91425" tIns="45700">
            <a:noAutofit/>
          </a:bodyPr>
          <a:lstStyle/>
          <a:p>
            <a:pPr lvl="0" rtl="0">
              <a:spcBef>
                <a:spcPts val="0"/>
              </a:spcBef>
              <a:buNone/>
            </a:pPr>
            <a:fld id="{00000000-1234-1234-1234-123412341234}" type="slidenum">
              <a:rPr lang="en-US"/>
              <a:t>‹#›</a:t>
            </a:fld>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53" name="Shape 653"/>
        <p:cNvGrpSpPr/>
        <p:nvPr/>
      </p:nvGrpSpPr>
      <p:grpSpPr>
        <a:xfrm>
          <a:off x="0" y="0"/>
          <a:ext cx="0" cy="0"/>
          <a:chOff x="0" y="0"/>
          <a:chExt cx="0" cy="0"/>
        </a:xfrm>
      </p:grpSpPr>
      <p:sp>
        <p:nvSpPr>
          <p:cNvPr id="654" name="Shape 654"/>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655" name="Shape 655"/>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Structural metadata describing a web document</a:t>
            </a:r>
          </a:p>
        </p:txBody>
      </p:sp>
      <p:sp>
        <p:nvSpPr>
          <p:cNvPr id="656" name="Shape 656"/>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62" name="Shape 662"/>
        <p:cNvGrpSpPr/>
        <p:nvPr/>
      </p:nvGrpSpPr>
      <p:grpSpPr>
        <a:xfrm>
          <a:off x="0" y="0"/>
          <a:ext cx="0" cy="0"/>
          <a:chOff x="0" y="0"/>
          <a:chExt cx="0" cy="0"/>
        </a:xfrm>
      </p:grpSpPr>
      <p:sp>
        <p:nvSpPr>
          <p:cNvPr id="663" name="Shape 663"/>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664" name="Shape 664"/>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Visual representation of same schema, using XML editor software</a:t>
            </a:r>
          </a:p>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In a lot of ways, the structural aspect is not that hard to document: software does a lot of it for us, can guide us through creating structural metadata</a:t>
            </a:r>
          </a:p>
        </p:txBody>
      </p:sp>
      <p:sp>
        <p:nvSpPr>
          <p:cNvPr id="665" name="Shape 665"/>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71" name="Shape 671"/>
        <p:cNvGrpSpPr/>
        <p:nvPr/>
      </p:nvGrpSpPr>
      <p:grpSpPr>
        <a:xfrm>
          <a:off x="0" y="0"/>
          <a:ext cx="0" cy="0"/>
          <a:chOff x="0" y="0"/>
          <a:chExt cx="0" cy="0"/>
        </a:xfrm>
      </p:grpSpPr>
      <p:sp>
        <p:nvSpPr>
          <p:cNvPr id="672" name="Shape 672"/>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673" name="Shape 673"/>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Describing the content can be harder.</a:t>
            </a:r>
          </a:p>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Typical document metadata for Word documents. This describes actual content of documents, and this is the kind of metadata we need to collect for the upcoming assignment. Not these specific fields, but at a conceptually similar level: who created these data, where did they come from, what information does the data user need?</a:t>
            </a:r>
          </a:p>
        </p:txBody>
      </p:sp>
      <p:sp>
        <p:nvSpPr>
          <p:cNvPr id="674" name="Shape 674"/>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80" name="Shape 680"/>
        <p:cNvGrpSpPr/>
        <p:nvPr/>
      </p:nvGrpSpPr>
      <p:grpSpPr>
        <a:xfrm>
          <a:off x="0" y="0"/>
          <a:ext cx="0" cy="0"/>
          <a:chOff x="0" y="0"/>
          <a:chExt cx="0" cy="0"/>
        </a:xfrm>
      </p:grpSpPr>
      <p:sp>
        <p:nvSpPr>
          <p:cNvPr id="681" name="Shape 681"/>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682" name="Shape 682"/>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Descriptive metadata only becomes part of provenance when one also specifies its relationship to deriving an object. For example, a file can have a metadata property that states its size, which is not considered provenance information since it does not relate to how it was created. The same file can have metadata regarding creation date, which would be considered provenance-relevant metadata. So even though a lot of metadata has to do with provenance, both terms are not equivalent. In summary, provenance is often represented as metadata, but not all metadata is necessarily provenance.</a:t>
            </a:r>
          </a:p>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Trust is derived from provenance, which is why it’s so important for data that are used for decision-making or regulatory purposes. But it’s important for most research data, which is twhy it’s included in the dataset census fields. That field should be answered with a description of who generated the data, for what purpose, and perhaps if there are other versions of the data.</a:t>
            </a:r>
          </a:p>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Example here is provenance for a book in Penn State’s libraries—a bookplate suggests that this volume was previously owned by Vincent Van Gogh.</a:t>
            </a:r>
          </a:p>
        </p:txBody>
      </p:sp>
      <p:sp>
        <p:nvSpPr>
          <p:cNvPr id="683" name="Shape 683"/>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89" name="Shape 689"/>
        <p:cNvGrpSpPr/>
        <p:nvPr/>
      </p:nvGrpSpPr>
      <p:grpSpPr>
        <a:xfrm>
          <a:off x="0" y="0"/>
          <a:ext cx="0" cy="0"/>
          <a:chOff x="0" y="0"/>
          <a:chExt cx="0" cy="0"/>
        </a:xfrm>
      </p:grpSpPr>
      <p:sp>
        <p:nvSpPr>
          <p:cNvPr id="690" name="Shape 690"/>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691" name="Shape 691"/>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Ontology is an explicit specification of a conceptualization. It’s a way of organizing information that powers semantic web and semantic databases. Ontologies add meaning to data relationships, which means that computers can then use machine reasoning for more sophisticated retrieval. They could be considered part of the invisible components of an information architecture because they support search and retrieval.</a:t>
            </a:r>
          </a:p>
        </p:txBody>
      </p:sp>
      <p:sp>
        <p:nvSpPr>
          <p:cNvPr id="692" name="Shape 692"/>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97" name="Shape 697"/>
        <p:cNvGrpSpPr/>
        <p:nvPr/>
      </p:nvGrpSpPr>
      <p:grpSpPr>
        <a:xfrm>
          <a:off x="0" y="0"/>
          <a:ext cx="0" cy="0"/>
          <a:chOff x="0" y="0"/>
          <a:chExt cx="0" cy="0"/>
        </a:xfrm>
      </p:grpSpPr>
      <p:sp>
        <p:nvSpPr>
          <p:cNvPr id="698" name="Shape 698"/>
          <p:cNvSpPr/>
          <p:nvPr>
            <p:ph idx="2" type="sldImg"/>
          </p:nvPr>
        </p:nvSpPr>
        <p:spPr>
          <a:xfrm>
            <a:off x="1181100" y="696912"/>
            <a:ext cx="4648200" cy="3486300"/>
          </a:xfrm>
          <a:custGeom>
            <a:pathLst>
              <a:path extrusionOk="0" h="120000" w="120000">
                <a:moveTo>
                  <a:pt x="0" y="0"/>
                </a:moveTo>
                <a:lnTo>
                  <a:pt x="120000" y="0"/>
                </a:lnTo>
                <a:lnTo>
                  <a:pt x="120000" y="120000"/>
                </a:lnTo>
                <a:lnTo>
                  <a:pt x="0" y="120000"/>
                </a:lnTo>
                <a:close/>
              </a:path>
            </a:pathLst>
          </a:custGeom>
        </p:spPr>
      </p:sp>
      <p:sp>
        <p:nvSpPr>
          <p:cNvPr id="699" name="Shape 699"/>
          <p:cNvSpPr txBox="1"/>
          <p:nvPr>
            <p:ph idx="1" type="body"/>
          </p:nvPr>
        </p:nvSpPr>
        <p:spPr>
          <a:xfrm>
            <a:off x="701675" y="4416425"/>
            <a:ext cx="5607000" cy="4183200"/>
          </a:xfrm>
          <a:prstGeom prst="rect">
            <a:avLst/>
          </a:prstGeom>
        </p:spPr>
        <p:txBody>
          <a:bodyPr anchorCtr="0" anchor="t" bIns="91425" lIns="91425" rIns="91425" tIns="91425">
            <a:noAutofit/>
          </a:bodyPr>
          <a:lstStyle/>
          <a:p>
            <a:pPr lvl="0">
              <a:spcBef>
                <a:spcPts val="0"/>
              </a:spcBef>
              <a:buNone/>
            </a:pPr>
            <a:r>
              <a:t/>
            </a:r>
            <a:endParaRPr/>
          </a:p>
        </p:txBody>
      </p:sp>
      <p:sp>
        <p:nvSpPr>
          <p:cNvPr id="700" name="Shape 700"/>
          <p:cNvSpPr txBox="1"/>
          <p:nvPr>
            <p:ph idx="12" type="sldNum"/>
          </p:nvPr>
        </p:nvSpPr>
        <p:spPr>
          <a:xfrm>
            <a:off x="3970337" y="8829675"/>
            <a:ext cx="3038399" cy="4650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3" name="Shape 203"/>
        <p:cNvGrpSpPr/>
        <p:nvPr/>
      </p:nvGrpSpPr>
      <p:grpSpPr>
        <a:xfrm>
          <a:off x="0" y="0"/>
          <a:ext cx="0" cy="0"/>
          <a:chOff x="0" y="0"/>
          <a:chExt cx="0" cy="0"/>
        </a:xfrm>
      </p:grpSpPr>
      <p:sp>
        <p:nvSpPr>
          <p:cNvPr id="204" name="Shape 204"/>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05" name="Shape 205"/>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Main info organizing topics we’ll touch on today. Each of these has much more to it, but we can only go into a little bit of detail. These are some working definitions, there are other variations.</a:t>
            </a:r>
          </a:p>
        </p:txBody>
      </p:sp>
      <p:sp>
        <p:nvSpPr>
          <p:cNvPr id="206" name="Shape 206"/>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1" name="Shape 211"/>
        <p:cNvGrpSpPr/>
        <p:nvPr/>
      </p:nvGrpSpPr>
      <p:grpSpPr>
        <a:xfrm>
          <a:off x="0" y="0"/>
          <a:ext cx="0" cy="0"/>
          <a:chOff x="0" y="0"/>
          <a:chExt cx="0" cy="0"/>
        </a:xfrm>
      </p:grpSpPr>
      <p:sp>
        <p:nvSpPr>
          <p:cNvPr id="212" name="Shape 212"/>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13" name="Shape 213"/>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Planner</a:t>
            </a:r>
          </a:p>
        </p:txBody>
      </p:sp>
      <p:sp>
        <p:nvSpPr>
          <p:cNvPr id="214" name="Shape 214"/>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8" name="Shape 218"/>
        <p:cNvGrpSpPr/>
        <p:nvPr/>
      </p:nvGrpSpPr>
      <p:grpSpPr>
        <a:xfrm>
          <a:off x="0" y="0"/>
          <a:ext cx="0" cy="0"/>
          <a:chOff x="0" y="0"/>
          <a:chExt cx="0" cy="0"/>
        </a:xfrm>
      </p:grpSpPr>
      <p:sp>
        <p:nvSpPr>
          <p:cNvPr id="219" name="Shape 219"/>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20" name="Shape 220"/>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Omkar</a:t>
            </a:r>
          </a:p>
        </p:txBody>
      </p:sp>
      <p:sp>
        <p:nvSpPr>
          <p:cNvPr id="221" name="Shape 221"/>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5" name="Shape 225"/>
        <p:cNvGrpSpPr/>
        <p:nvPr/>
      </p:nvGrpSpPr>
      <p:grpSpPr>
        <a:xfrm>
          <a:off x="0" y="0"/>
          <a:ext cx="0" cy="0"/>
          <a:chOff x="0" y="0"/>
          <a:chExt cx="0" cy="0"/>
        </a:xfrm>
      </p:grpSpPr>
      <p:sp>
        <p:nvSpPr>
          <p:cNvPr id="226" name="Shape 226"/>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27" name="Shape 227"/>
          <p:cNvSpPr txBox="1"/>
          <p:nvPr>
            <p:ph idx="1" type="body"/>
          </p:nvPr>
        </p:nvSpPr>
        <p:spPr>
          <a:xfrm>
            <a:off x="701675" y="4416425"/>
            <a:ext cx="5607049" cy="4183063"/>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Tanvi Nakra</a:t>
            </a:r>
          </a:p>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So as you can see, these are all about organizing paper documents, maybe drafts of class papers, maybe information about when assignments are due. They’re also all ways to organize personal information, and sometimes also organizational information. There are also digital systems for this, right?</a:t>
            </a:r>
          </a:p>
        </p:txBody>
      </p:sp>
      <p:sp>
        <p:nvSpPr>
          <p:cNvPr id="228" name="Shape 228"/>
          <p:cNvSpPr txBox="1"/>
          <p:nvPr>
            <p:ph idx="12" type="sldNum"/>
          </p:nvPr>
        </p:nvSpPr>
        <p:spPr>
          <a:xfrm>
            <a:off x="3970337" y="8829675"/>
            <a:ext cx="3038475" cy="465138"/>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17" name="Shape 17"/>
        <p:cNvGrpSpPr/>
        <p:nvPr/>
      </p:nvGrpSpPr>
      <p:grpSpPr>
        <a:xfrm>
          <a:off x="0" y="0"/>
          <a:ext cx="0" cy="0"/>
          <a:chOff x="0" y="0"/>
          <a:chExt cx="0" cy="0"/>
        </a:xfrm>
      </p:grpSpPr>
      <p:sp>
        <p:nvSpPr>
          <p:cNvPr id="18" name="Shape 18"/>
          <p:cNvSpPr txBox="1"/>
          <p:nvPr>
            <p:ph type="ctrTitle"/>
          </p:nvPr>
        </p:nvSpPr>
        <p:spPr>
          <a:xfrm>
            <a:off x="685800" y="1905000"/>
            <a:ext cx="7543800" cy="2593975"/>
          </a:xfrm>
          <a:prstGeom prst="rect">
            <a:avLst/>
          </a:prstGeom>
          <a:noFill/>
          <a:ln>
            <a:noFill/>
          </a:ln>
        </p:spPr>
        <p:txBody>
          <a:bodyPr anchorCtr="0" anchor="b" bIns="91425" lIns="91425" rIns="91425" tIns="91425"/>
          <a:lstStyle>
            <a:lvl1pPr indent="0" lvl="0" marL="0" marR="0" rtl="0" algn="l">
              <a:spcBef>
                <a:spcPts val="0"/>
              </a:spcBef>
              <a:buClr>
                <a:schemeClr val="dk2"/>
              </a:buClr>
              <a:buFont typeface="Cambria"/>
              <a:buNone/>
              <a:defRPr b="0" i="0" sz="6600" u="none" cap="none" strike="noStrike">
                <a:solidFill>
                  <a:schemeClr val="dk2"/>
                </a:solidFill>
                <a:latin typeface="Cambria"/>
                <a:ea typeface="Cambria"/>
                <a:cs typeface="Cambria"/>
                <a:sym typeface="Cambria"/>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19" name="Shape 19"/>
          <p:cNvSpPr txBox="1"/>
          <p:nvPr>
            <p:ph idx="1" type="subTitle"/>
          </p:nvPr>
        </p:nvSpPr>
        <p:spPr>
          <a:xfrm>
            <a:off x="685800" y="4572000"/>
            <a:ext cx="6461759" cy="1066799"/>
          </a:xfrm>
          <a:prstGeom prst="rect">
            <a:avLst/>
          </a:prstGeom>
          <a:noFill/>
          <a:ln>
            <a:noFill/>
          </a:ln>
        </p:spPr>
        <p:txBody>
          <a:bodyPr anchorCtr="0" anchor="t" bIns="91425" lIns="91425" rIns="91425" tIns="91425"/>
          <a:lstStyle>
            <a:lvl1pPr indent="0" lvl="0" marL="0" marR="0" rtl="0" algn="l">
              <a:spcBef>
                <a:spcPts val="400"/>
              </a:spcBef>
              <a:buClr>
                <a:schemeClr val="accent1"/>
              </a:buClr>
              <a:buFont typeface="Arial"/>
              <a:buNone/>
              <a:defRPr b="0" i="0" sz="2000" u="none" cap="none" strike="noStrike">
                <a:solidFill>
                  <a:srgbClr val="888888"/>
                </a:solidFill>
                <a:latin typeface="Calibri"/>
                <a:ea typeface="Calibri"/>
                <a:cs typeface="Calibri"/>
                <a:sym typeface="Calibri"/>
              </a:defRPr>
            </a:lvl1pPr>
            <a:lvl2pPr indent="0" lvl="1" marL="457200" marR="0" rtl="0" algn="ctr">
              <a:spcBef>
                <a:spcPts val="400"/>
              </a:spcBef>
              <a:buClr>
                <a:schemeClr val="accent2"/>
              </a:buClr>
              <a:buFont typeface="Arial"/>
              <a:buNone/>
              <a:defRPr b="0" i="0" sz="2000" u="none" cap="none" strike="noStrike">
                <a:solidFill>
                  <a:srgbClr val="888888"/>
                </a:solidFill>
                <a:latin typeface="Calibri"/>
                <a:ea typeface="Calibri"/>
                <a:cs typeface="Calibri"/>
                <a:sym typeface="Calibri"/>
              </a:defRPr>
            </a:lvl2pPr>
            <a:lvl3pPr indent="0" lvl="2" marL="914400" marR="0" rtl="0" algn="ctr">
              <a:spcBef>
                <a:spcPts val="360"/>
              </a:spcBef>
              <a:buClr>
                <a:schemeClr val="accent3"/>
              </a:buClr>
              <a:buFont typeface="Arial"/>
              <a:buNone/>
              <a:defRPr b="0" i="0" sz="1800" u="none" cap="none" strike="noStrike">
                <a:solidFill>
                  <a:srgbClr val="888888"/>
                </a:solidFill>
                <a:latin typeface="Calibri"/>
                <a:ea typeface="Calibri"/>
                <a:cs typeface="Calibri"/>
                <a:sym typeface="Calibri"/>
              </a:defRPr>
            </a:lvl3pPr>
            <a:lvl4pPr indent="0" lvl="3" marL="1371600" marR="0" rtl="0" algn="ctr">
              <a:spcBef>
                <a:spcPts val="320"/>
              </a:spcBef>
              <a:buClr>
                <a:schemeClr val="accent4"/>
              </a:buClr>
              <a:buFont typeface="Arial"/>
              <a:buNone/>
              <a:defRPr b="0" i="0" sz="1600" u="none" cap="none" strike="noStrike">
                <a:solidFill>
                  <a:srgbClr val="888888"/>
                </a:solidFill>
                <a:latin typeface="Calibri"/>
                <a:ea typeface="Calibri"/>
                <a:cs typeface="Calibri"/>
                <a:sym typeface="Calibri"/>
              </a:defRPr>
            </a:lvl4pPr>
            <a:lvl5pPr indent="0" lvl="4" marL="1828800" marR="0" rtl="0" algn="ctr">
              <a:spcBef>
                <a:spcPts val="280"/>
              </a:spcBef>
              <a:buClr>
                <a:schemeClr val="accent5"/>
              </a:buClr>
              <a:buFont typeface="Arial"/>
              <a:buNone/>
              <a:defRPr b="0" i="0" sz="1400" u="none" cap="none" strike="noStrike">
                <a:solidFill>
                  <a:srgbClr val="888888"/>
                </a:solidFill>
                <a:latin typeface="Calibri"/>
                <a:ea typeface="Calibri"/>
                <a:cs typeface="Calibri"/>
                <a:sym typeface="Calibri"/>
              </a:defRPr>
            </a:lvl5pPr>
            <a:lvl6pPr indent="0" lvl="5" marL="2286000" marR="0" rtl="0" algn="ctr">
              <a:spcBef>
                <a:spcPts val="280"/>
              </a:spcBef>
              <a:buClr>
                <a:schemeClr val="accent1"/>
              </a:buClr>
              <a:buFont typeface="Arial"/>
              <a:buNone/>
              <a:defRPr b="0" i="0" sz="1400" u="none" cap="none" strike="noStrike">
                <a:solidFill>
                  <a:srgbClr val="888888"/>
                </a:solidFill>
                <a:latin typeface="Calibri"/>
                <a:ea typeface="Calibri"/>
                <a:cs typeface="Calibri"/>
                <a:sym typeface="Calibri"/>
              </a:defRPr>
            </a:lvl6pPr>
            <a:lvl7pPr indent="0" lvl="6" marL="2743200" marR="0" rtl="0" algn="ctr">
              <a:spcBef>
                <a:spcPts val="280"/>
              </a:spcBef>
              <a:buClr>
                <a:schemeClr val="accent2"/>
              </a:buClr>
              <a:buFont typeface="Arial"/>
              <a:buNone/>
              <a:defRPr b="0" i="0" sz="1400" u="none" cap="none" strike="noStrike">
                <a:solidFill>
                  <a:srgbClr val="888888"/>
                </a:solidFill>
                <a:latin typeface="Calibri"/>
                <a:ea typeface="Calibri"/>
                <a:cs typeface="Calibri"/>
                <a:sym typeface="Calibri"/>
              </a:defRPr>
            </a:lvl7pPr>
            <a:lvl8pPr indent="0" lvl="7" marL="3200400" marR="0" rtl="0" algn="ctr">
              <a:spcBef>
                <a:spcPts val="280"/>
              </a:spcBef>
              <a:buClr>
                <a:schemeClr val="accent3"/>
              </a:buClr>
              <a:buFont typeface="Arial"/>
              <a:buNone/>
              <a:defRPr b="0" i="0" sz="1400" u="none" cap="none" strike="noStrike">
                <a:solidFill>
                  <a:srgbClr val="888888"/>
                </a:solidFill>
                <a:latin typeface="Calibri"/>
                <a:ea typeface="Calibri"/>
                <a:cs typeface="Calibri"/>
                <a:sym typeface="Calibri"/>
              </a:defRPr>
            </a:lvl8pPr>
            <a:lvl9pPr indent="0" lvl="8" marL="3657600" marR="0" rtl="0" algn="ctr">
              <a:spcBef>
                <a:spcPts val="280"/>
              </a:spcBef>
              <a:buClr>
                <a:schemeClr val="accent4"/>
              </a:buClr>
              <a:buFont typeface="Arial"/>
              <a:buNone/>
              <a:defRPr b="0" i="0" sz="1400" u="none" cap="none" strike="noStrike">
                <a:solidFill>
                  <a:srgbClr val="888888"/>
                </a:solidFill>
                <a:latin typeface="Calibri"/>
                <a:ea typeface="Calibri"/>
                <a:cs typeface="Calibri"/>
                <a:sym typeface="Calibri"/>
              </a:defRPr>
            </a:lvl9pPr>
          </a:lstStyle>
          <a:p/>
        </p:txBody>
      </p:sp>
      <p:sp>
        <p:nvSpPr>
          <p:cNvPr id="20" name="Shape 20"/>
          <p:cNvSpPr txBox="1"/>
          <p:nvPr>
            <p:ph idx="10" type="dt"/>
          </p:nvPr>
        </p:nvSpPr>
        <p:spPr>
          <a:xfrm rot="-5400000">
            <a:off x="7551350" y="1645919"/>
            <a:ext cx="2438399" cy="365759"/>
          </a:xfrm>
          <a:prstGeom prst="rect">
            <a:avLst/>
          </a:prstGeom>
          <a:noFill/>
          <a:ln>
            <a:noFill/>
          </a:ln>
        </p:spPr>
        <p:txBody>
          <a:bodyPr anchorCtr="0" anchor="ctr" bIns="91425" lIns="91425" rIns="91425" tIns="91425"/>
          <a:lstStyle>
            <a:lvl1pPr indent="0" lvl="0" marL="0" marR="0" rtl="0" algn="l">
              <a:spcBef>
                <a:spcPts val="0"/>
              </a:spcBef>
              <a:buNone/>
              <a:defRPr b="0" i="0" sz="1200" u="none" cap="none" strike="noStrike">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21" name="Shape 21"/>
          <p:cNvSpPr txBox="1"/>
          <p:nvPr>
            <p:ph idx="11" type="ftr"/>
          </p:nvPr>
        </p:nvSpPr>
        <p:spPr>
          <a:xfrm rot="-5400000">
            <a:off x="7586909" y="4048759"/>
            <a:ext cx="2367281" cy="365759"/>
          </a:xfrm>
          <a:prstGeom prst="rect">
            <a:avLst/>
          </a:prstGeom>
          <a:noFill/>
          <a:ln>
            <a:noFill/>
          </a:ln>
        </p:spPr>
        <p:txBody>
          <a:bodyPr anchorCtr="0" anchor="ctr" bIns="91425" lIns="91425" rIns="91425" tIns="91425"/>
          <a:lstStyle>
            <a:lvl1pPr indent="0" lvl="0" marL="0" marR="0" rtl="0" algn="r">
              <a:spcBef>
                <a:spcPts val="0"/>
              </a:spcBef>
              <a:buNone/>
              <a:defRPr b="0" i="0" sz="1200" u="none" cap="none" strike="noStrike">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22" name="Shape 22"/>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b="0" i="0" lang="en-US" sz="1800" u="none" cap="none" strike="noStrike">
                <a:solidFill>
                  <a:srgbClr val="FFFFFF"/>
                </a:solidFill>
                <a:latin typeface="Calibri"/>
                <a:ea typeface="Calibri"/>
                <a:cs typeface="Calibri"/>
                <a:sym typeface="Calibri"/>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x">
  <p:cSld name="Title and Vertical Text">
    <p:spTree>
      <p:nvGrpSpPr>
        <p:cNvPr id="74" name="Shape 74"/>
        <p:cNvGrpSpPr/>
        <p:nvPr/>
      </p:nvGrpSpPr>
      <p:grpSpPr>
        <a:xfrm>
          <a:off x="0" y="0"/>
          <a:ext cx="0" cy="0"/>
          <a:chOff x="0" y="0"/>
          <a:chExt cx="0" cy="0"/>
        </a:xfrm>
      </p:grpSpPr>
      <p:sp>
        <p:nvSpPr>
          <p:cNvPr id="75" name="Shape 75"/>
          <p:cNvSpPr txBox="1"/>
          <p:nvPr>
            <p:ph type="title"/>
          </p:nvPr>
        </p:nvSpPr>
        <p:spPr>
          <a:xfrm>
            <a:off x="457200" y="274637"/>
            <a:ext cx="7619999" cy="1143000"/>
          </a:xfrm>
          <a:prstGeom prst="rect">
            <a:avLst/>
          </a:prstGeom>
          <a:noFill/>
          <a:ln>
            <a:noFill/>
          </a:ln>
        </p:spPr>
        <p:txBody>
          <a:bodyPr anchorCtr="0" anchor="ctr" bIns="91425" lIns="91425" rIns="91425" tIns="91425"/>
          <a:lstStyle>
            <a:lvl1pPr indent="0" lvl="0" marL="0" marR="0" rtl="0" algn="l">
              <a:spcBef>
                <a:spcPts val="0"/>
              </a:spcBef>
              <a:buClr>
                <a:schemeClr val="dk2"/>
              </a:buClr>
              <a:buFont typeface="Cambria"/>
              <a:buNone/>
              <a:defRPr b="0" i="0" sz="4600" u="none" cap="none" strike="noStrike">
                <a:solidFill>
                  <a:schemeClr val="dk2"/>
                </a:solidFill>
                <a:latin typeface="Cambria"/>
                <a:ea typeface="Cambria"/>
                <a:cs typeface="Cambria"/>
                <a:sym typeface="Cambria"/>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76" name="Shape 76"/>
          <p:cNvSpPr txBox="1"/>
          <p:nvPr>
            <p:ph idx="1" type="body"/>
          </p:nvPr>
        </p:nvSpPr>
        <p:spPr>
          <a:xfrm rot="5400000">
            <a:off x="1866899" y="190500"/>
            <a:ext cx="4800600" cy="7619999"/>
          </a:xfrm>
          <a:prstGeom prst="rect">
            <a:avLst/>
          </a:prstGeom>
          <a:noFill/>
          <a:ln>
            <a:noFill/>
          </a:ln>
        </p:spPr>
        <p:txBody>
          <a:bodyPr anchorCtr="0" anchor="t" bIns="91425" lIns="91425" rIns="91425" tIns="91425"/>
          <a:lstStyle>
            <a:lvl1pPr indent="-88900" lvl="0" marL="342900" marR="0" rtl="0" algn="l">
              <a:spcBef>
                <a:spcPts val="440"/>
              </a:spcBef>
              <a:buClr>
                <a:schemeClr val="accent1"/>
              </a:buClr>
              <a:buSzPct val="100000"/>
              <a:buFont typeface="Arial"/>
              <a:buChar char="•"/>
              <a:defRPr b="0" i="0" sz="2200" u="none" cap="none" strike="noStrike">
                <a:solidFill>
                  <a:schemeClr val="dk1"/>
                </a:solidFill>
                <a:latin typeface="Calibri"/>
                <a:ea typeface="Calibri"/>
                <a:cs typeface="Calibri"/>
                <a:sym typeface="Calibri"/>
              </a:defRPr>
            </a:lvl1pPr>
            <a:lvl2pPr indent="-106680" lvl="1" marL="640080" marR="0" rtl="0" algn="l">
              <a:spcBef>
                <a:spcPts val="400"/>
              </a:spcBef>
              <a:buClr>
                <a:schemeClr val="accent2"/>
              </a:buClr>
              <a:buSzPct val="100000"/>
              <a:buFont typeface="Arial"/>
              <a:buChar char="•"/>
              <a:defRPr b="0" i="0" sz="2000" u="none" cap="none" strike="noStrike">
                <a:solidFill>
                  <a:schemeClr val="dk1"/>
                </a:solidFill>
                <a:latin typeface="Calibri"/>
                <a:ea typeface="Calibri"/>
                <a:cs typeface="Calibri"/>
                <a:sym typeface="Calibri"/>
              </a:defRPr>
            </a:lvl2pPr>
            <a:lvl3pPr indent="-116839" lvl="2" marL="1005839" marR="0" rtl="0" algn="l">
              <a:spcBef>
                <a:spcPts val="360"/>
              </a:spcBef>
              <a:buClr>
                <a:schemeClr val="accent3"/>
              </a:buClr>
              <a:buSzPct val="100000"/>
              <a:buFont typeface="Arial"/>
              <a:buChar char="•"/>
              <a:defRPr b="0" i="0" sz="1800" u="none" cap="none" strike="noStrike">
                <a:solidFill>
                  <a:schemeClr val="dk1"/>
                </a:solidFill>
                <a:latin typeface="Calibri"/>
                <a:ea typeface="Calibri"/>
                <a:cs typeface="Calibri"/>
                <a:sym typeface="Calibri"/>
              </a:defRPr>
            </a:lvl3pPr>
            <a:lvl4pPr indent="-137160" lvl="3" marL="1280160" marR="0" rtl="0" algn="l">
              <a:spcBef>
                <a:spcPts val="320"/>
              </a:spcBef>
              <a:buClr>
                <a:schemeClr val="accent4"/>
              </a:buClr>
              <a:buSzPct val="100000"/>
              <a:buFont typeface="Arial"/>
              <a:buChar char="•"/>
              <a:defRPr b="0" i="0" sz="1600" u="none" cap="none" strike="noStrike">
                <a:solidFill>
                  <a:schemeClr val="dk1"/>
                </a:solidFill>
                <a:latin typeface="Calibri"/>
                <a:ea typeface="Calibri"/>
                <a:cs typeface="Calibri"/>
                <a:sym typeface="Calibri"/>
              </a:defRPr>
            </a:lvl4pPr>
            <a:lvl5pPr indent="-144780" lvl="4" marL="1554480" marR="0" rtl="0" algn="l">
              <a:spcBef>
                <a:spcPts val="280"/>
              </a:spcBef>
              <a:buClr>
                <a:schemeClr val="accent5"/>
              </a:buClr>
              <a:buSzPct val="100000"/>
              <a:buFont typeface="Arial"/>
              <a:buChar char="•"/>
              <a:defRPr b="0" i="0" sz="1400" u="none" cap="none" strike="noStrike">
                <a:solidFill>
                  <a:schemeClr val="dk1"/>
                </a:solidFill>
                <a:latin typeface="Calibri"/>
                <a:ea typeface="Calibri"/>
                <a:cs typeface="Calibri"/>
                <a:sym typeface="Calibri"/>
              </a:defRPr>
            </a:lvl5pPr>
            <a:lvl6pPr indent="-99060" lvl="5" marL="1737360" marR="0" rtl="0" algn="l">
              <a:spcBef>
                <a:spcPts val="280"/>
              </a:spcBef>
              <a:buClr>
                <a:schemeClr val="accent1"/>
              </a:buClr>
              <a:buSzPct val="100000"/>
              <a:buFont typeface="Arial"/>
              <a:buChar char="•"/>
              <a:defRPr b="0" i="0" sz="1400" u="none" cap="none" strike="noStrike">
                <a:solidFill>
                  <a:schemeClr val="dk1"/>
                </a:solidFill>
                <a:latin typeface="Calibri"/>
                <a:ea typeface="Calibri"/>
                <a:cs typeface="Calibri"/>
                <a:sym typeface="Calibri"/>
              </a:defRPr>
            </a:lvl6pPr>
            <a:lvl7pPr indent="-104139" lvl="6" marL="1920240" marR="0" rtl="0" algn="l">
              <a:spcBef>
                <a:spcPts val="280"/>
              </a:spcBef>
              <a:buClr>
                <a:schemeClr val="accent2"/>
              </a:buClr>
              <a:buSzPct val="100000"/>
              <a:buFont typeface="Arial"/>
              <a:buChar char="•"/>
              <a:defRPr b="0" i="0" sz="1400" u="none" cap="none" strike="noStrike">
                <a:solidFill>
                  <a:schemeClr val="dk1"/>
                </a:solidFill>
                <a:latin typeface="Calibri"/>
                <a:ea typeface="Calibri"/>
                <a:cs typeface="Calibri"/>
                <a:sym typeface="Calibri"/>
              </a:defRPr>
            </a:lvl7pPr>
            <a:lvl8pPr indent="-96520" lvl="7" marL="2103120" marR="0" rtl="0" algn="l">
              <a:spcBef>
                <a:spcPts val="280"/>
              </a:spcBef>
              <a:buClr>
                <a:schemeClr val="accent3"/>
              </a:buClr>
              <a:buSzPct val="100000"/>
              <a:buFont typeface="Arial"/>
              <a:buChar char="•"/>
              <a:defRPr b="0" i="0" sz="1400" u="none" cap="none" strike="noStrike">
                <a:solidFill>
                  <a:schemeClr val="dk1"/>
                </a:solidFill>
                <a:latin typeface="Calibri"/>
                <a:ea typeface="Calibri"/>
                <a:cs typeface="Calibri"/>
                <a:sym typeface="Calibri"/>
              </a:defRPr>
            </a:lvl8pPr>
            <a:lvl9pPr indent="-101600" lvl="8" marL="2286000" marR="0" rtl="0" algn="l">
              <a:spcBef>
                <a:spcPts val="280"/>
              </a:spcBef>
              <a:buClr>
                <a:schemeClr val="accent4"/>
              </a:buClr>
              <a:buSzPct val="100000"/>
              <a:buFont typeface="Arial"/>
              <a:buChar char="•"/>
              <a:defRPr b="0" i="0" sz="1400" u="none" cap="none" strike="noStrike">
                <a:solidFill>
                  <a:schemeClr val="dk1"/>
                </a:solidFill>
                <a:latin typeface="Calibri"/>
                <a:ea typeface="Calibri"/>
                <a:cs typeface="Calibri"/>
                <a:sym typeface="Calibri"/>
              </a:defRPr>
            </a:lvl9pPr>
          </a:lstStyle>
          <a:p/>
        </p:txBody>
      </p:sp>
      <p:sp>
        <p:nvSpPr>
          <p:cNvPr id="77" name="Shape 77"/>
          <p:cNvSpPr txBox="1"/>
          <p:nvPr>
            <p:ph idx="10" type="dt"/>
          </p:nvPr>
        </p:nvSpPr>
        <p:spPr>
          <a:xfrm rot="-5400000">
            <a:off x="7551350" y="1645919"/>
            <a:ext cx="2438399" cy="365759"/>
          </a:xfrm>
          <a:prstGeom prst="rect">
            <a:avLst/>
          </a:prstGeom>
          <a:noFill/>
          <a:ln>
            <a:noFill/>
          </a:ln>
        </p:spPr>
        <p:txBody>
          <a:bodyPr anchorCtr="0" anchor="ctr" bIns="91425" lIns="91425" rIns="91425" tIns="91425"/>
          <a:lstStyle>
            <a:lvl1pPr indent="0" lvl="0" marL="0" marR="0" rtl="0" algn="l">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78" name="Shape 78"/>
          <p:cNvSpPr txBox="1"/>
          <p:nvPr>
            <p:ph idx="11" type="ftr"/>
          </p:nvPr>
        </p:nvSpPr>
        <p:spPr>
          <a:xfrm rot="-5400000">
            <a:off x="7586909" y="4048759"/>
            <a:ext cx="2367281" cy="365759"/>
          </a:xfrm>
          <a:prstGeom prst="rect">
            <a:avLst/>
          </a:prstGeom>
          <a:noFill/>
          <a:ln>
            <a:noFill/>
          </a:ln>
        </p:spPr>
        <p:txBody>
          <a:bodyPr anchorCtr="0" anchor="ctr" bIns="91425" lIns="91425" rIns="91425" tIns="91425"/>
          <a:lstStyle>
            <a:lvl1pPr indent="0" lvl="0" marL="0" marR="0" rtl="0" algn="r">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79" name="Shape 79"/>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itleAndTx">
  <p:cSld name="Vertical Title and Text">
    <p:spTree>
      <p:nvGrpSpPr>
        <p:cNvPr id="80" name="Shape 80"/>
        <p:cNvGrpSpPr/>
        <p:nvPr/>
      </p:nvGrpSpPr>
      <p:grpSpPr>
        <a:xfrm>
          <a:off x="0" y="0"/>
          <a:ext cx="0" cy="0"/>
          <a:chOff x="0" y="0"/>
          <a:chExt cx="0" cy="0"/>
        </a:xfrm>
      </p:grpSpPr>
      <p:sp>
        <p:nvSpPr>
          <p:cNvPr id="81" name="Shape 81"/>
          <p:cNvSpPr txBox="1"/>
          <p:nvPr>
            <p:ph type="title"/>
          </p:nvPr>
        </p:nvSpPr>
        <p:spPr>
          <a:xfrm rot="5400000">
            <a:off x="4579937" y="2324100"/>
            <a:ext cx="5851525" cy="1752600"/>
          </a:xfrm>
          <a:prstGeom prst="rect">
            <a:avLst/>
          </a:prstGeom>
          <a:noFill/>
          <a:ln>
            <a:noFill/>
          </a:ln>
        </p:spPr>
        <p:txBody>
          <a:bodyPr anchorCtr="0" anchor="b" bIns="91425" lIns="91425" rIns="91425" tIns="91425"/>
          <a:lstStyle>
            <a:lvl1pPr indent="0" lvl="0" marL="0" marR="0" rtl="0" algn="l">
              <a:spcBef>
                <a:spcPts val="0"/>
              </a:spcBef>
              <a:buClr>
                <a:schemeClr val="dk2"/>
              </a:buClr>
              <a:buFont typeface="Cambria"/>
              <a:buNone/>
              <a:defRPr b="0" i="0" sz="4600" u="none" cap="none" strike="noStrike">
                <a:solidFill>
                  <a:schemeClr val="dk2"/>
                </a:solidFill>
                <a:latin typeface="Cambria"/>
                <a:ea typeface="Cambria"/>
                <a:cs typeface="Cambria"/>
                <a:sym typeface="Cambria"/>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82" name="Shape 82"/>
          <p:cNvSpPr txBox="1"/>
          <p:nvPr>
            <p:ph idx="1" type="body"/>
          </p:nvPr>
        </p:nvSpPr>
        <p:spPr>
          <a:xfrm rot="5400000">
            <a:off x="541337" y="190500"/>
            <a:ext cx="5851525" cy="6019799"/>
          </a:xfrm>
          <a:prstGeom prst="rect">
            <a:avLst/>
          </a:prstGeom>
          <a:noFill/>
          <a:ln>
            <a:noFill/>
          </a:ln>
        </p:spPr>
        <p:txBody>
          <a:bodyPr anchorCtr="0" anchor="t" bIns="91425" lIns="91425" rIns="91425" tIns="91425"/>
          <a:lstStyle>
            <a:lvl1pPr indent="-88900" lvl="0" marL="342900" marR="0" rtl="0" algn="l">
              <a:spcBef>
                <a:spcPts val="440"/>
              </a:spcBef>
              <a:buClr>
                <a:schemeClr val="accent1"/>
              </a:buClr>
              <a:buSzPct val="100000"/>
              <a:buFont typeface="Arial"/>
              <a:buChar char="•"/>
              <a:defRPr b="0" i="0" sz="2200" u="none" cap="none" strike="noStrike">
                <a:solidFill>
                  <a:schemeClr val="dk1"/>
                </a:solidFill>
                <a:latin typeface="Calibri"/>
                <a:ea typeface="Calibri"/>
                <a:cs typeface="Calibri"/>
                <a:sym typeface="Calibri"/>
              </a:defRPr>
            </a:lvl1pPr>
            <a:lvl2pPr indent="-106680" lvl="1" marL="640080" marR="0" rtl="0" algn="l">
              <a:spcBef>
                <a:spcPts val="400"/>
              </a:spcBef>
              <a:buClr>
                <a:schemeClr val="accent2"/>
              </a:buClr>
              <a:buSzPct val="100000"/>
              <a:buFont typeface="Arial"/>
              <a:buChar char="•"/>
              <a:defRPr b="0" i="0" sz="2000" u="none" cap="none" strike="noStrike">
                <a:solidFill>
                  <a:schemeClr val="dk1"/>
                </a:solidFill>
                <a:latin typeface="Calibri"/>
                <a:ea typeface="Calibri"/>
                <a:cs typeface="Calibri"/>
                <a:sym typeface="Calibri"/>
              </a:defRPr>
            </a:lvl2pPr>
            <a:lvl3pPr indent="-116839" lvl="2" marL="1005839" marR="0" rtl="0" algn="l">
              <a:spcBef>
                <a:spcPts val="360"/>
              </a:spcBef>
              <a:buClr>
                <a:schemeClr val="accent3"/>
              </a:buClr>
              <a:buSzPct val="100000"/>
              <a:buFont typeface="Arial"/>
              <a:buChar char="•"/>
              <a:defRPr b="0" i="0" sz="1800" u="none" cap="none" strike="noStrike">
                <a:solidFill>
                  <a:schemeClr val="dk1"/>
                </a:solidFill>
                <a:latin typeface="Calibri"/>
                <a:ea typeface="Calibri"/>
                <a:cs typeface="Calibri"/>
                <a:sym typeface="Calibri"/>
              </a:defRPr>
            </a:lvl3pPr>
            <a:lvl4pPr indent="-137160" lvl="3" marL="1280160" marR="0" rtl="0" algn="l">
              <a:spcBef>
                <a:spcPts val="320"/>
              </a:spcBef>
              <a:buClr>
                <a:schemeClr val="accent4"/>
              </a:buClr>
              <a:buSzPct val="100000"/>
              <a:buFont typeface="Arial"/>
              <a:buChar char="•"/>
              <a:defRPr b="0" i="0" sz="1600" u="none" cap="none" strike="noStrike">
                <a:solidFill>
                  <a:schemeClr val="dk1"/>
                </a:solidFill>
                <a:latin typeface="Calibri"/>
                <a:ea typeface="Calibri"/>
                <a:cs typeface="Calibri"/>
                <a:sym typeface="Calibri"/>
              </a:defRPr>
            </a:lvl4pPr>
            <a:lvl5pPr indent="-144780" lvl="4" marL="1554480" marR="0" rtl="0" algn="l">
              <a:spcBef>
                <a:spcPts val="280"/>
              </a:spcBef>
              <a:buClr>
                <a:schemeClr val="accent5"/>
              </a:buClr>
              <a:buSzPct val="100000"/>
              <a:buFont typeface="Arial"/>
              <a:buChar char="•"/>
              <a:defRPr b="0" i="0" sz="1400" u="none" cap="none" strike="noStrike">
                <a:solidFill>
                  <a:schemeClr val="dk1"/>
                </a:solidFill>
                <a:latin typeface="Calibri"/>
                <a:ea typeface="Calibri"/>
                <a:cs typeface="Calibri"/>
                <a:sym typeface="Calibri"/>
              </a:defRPr>
            </a:lvl5pPr>
            <a:lvl6pPr indent="-99060" lvl="5" marL="1737360" marR="0" rtl="0" algn="l">
              <a:spcBef>
                <a:spcPts val="280"/>
              </a:spcBef>
              <a:buClr>
                <a:schemeClr val="accent1"/>
              </a:buClr>
              <a:buSzPct val="100000"/>
              <a:buFont typeface="Arial"/>
              <a:buChar char="•"/>
              <a:defRPr b="0" i="0" sz="1400" u="none" cap="none" strike="noStrike">
                <a:solidFill>
                  <a:schemeClr val="dk1"/>
                </a:solidFill>
                <a:latin typeface="Calibri"/>
                <a:ea typeface="Calibri"/>
                <a:cs typeface="Calibri"/>
                <a:sym typeface="Calibri"/>
              </a:defRPr>
            </a:lvl6pPr>
            <a:lvl7pPr indent="-104139" lvl="6" marL="1920240" marR="0" rtl="0" algn="l">
              <a:spcBef>
                <a:spcPts val="280"/>
              </a:spcBef>
              <a:buClr>
                <a:schemeClr val="accent2"/>
              </a:buClr>
              <a:buSzPct val="100000"/>
              <a:buFont typeface="Arial"/>
              <a:buChar char="•"/>
              <a:defRPr b="0" i="0" sz="1400" u="none" cap="none" strike="noStrike">
                <a:solidFill>
                  <a:schemeClr val="dk1"/>
                </a:solidFill>
                <a:latin typeface="Calibri"/>
                <a:ea typeface="Calibri"/>
                <a:cs typeface="Calibri"/>
                <a:sym typeface="Calibri"/>
              </a:defRPr>
            </a:lvl7pPr>
            <a:lvl8pPr indent="-96520" lvl="7" marL="2103120" marR="0" rtl="0" algn="l">
              <a:spcBef>
                <a:spcPts val="280"/>
              </a:spcBef>
              <a:buClr>
                <a:schemeClr val="accent3"/>
              </a:buClr>
              <a:buSzPct val="100000"/>
              <a:buFont typeface="Arial"/>
              <a:buChar char="•"/>
              <a:defRPr b="0" i="0" sz="1400" u="none" cap="none" strike="noStrike">
                <a:solidFill>
                  <a:schemeClr val="dk1"/>
                </a:solidFill>
                <a:latin typeface="Calibri"/>
                <a:ea typeface="Calibri"/>
                <a:cs typeface="Calibri"/>
                <a:sym typeface="Calibri"/>
              </a:defRPr>
            </a:lvl8pPr>
            <a:lvl9pPr indent="-101600" lvl="8" marL="2286000" marR="0" rtl="0" algn="l">
              <a:spcBef>
                <a:spcPts val="280"/>
              </a:spcBef>
              <a:buClr>
                <a:schemeClr val="accent4"/>
              </a:buClr>
              <a:buSzPct val="100000"/>
              <a:buFont typeface="Arial"/>
              <a:buChar char="•"/>
              <a:defRPr b="0" i="0" sz="1400" u="none" cap="none" strike="noStrike">
                <a:solidFill>
                  <a:schemeClr val="dk1"/>
                </a:solidFill>
                <a:latin typeface="Calibri"/>
                <a:ea typeface="Calibri"/>
                <a:cs typeface="Calibri"/>
                <a:sym typeface="Calibri"/>
              </a:defRPr>
            </a:lvl9pPr>
          </a:lstStyle>
          <a:p/>
        </p:txBody>
      </p:sp>
      <p:sp>
        <p:nvSpPr>
          <p:cNvPr id="83" name="Shape 83"/>
          <p:cNvSpPr txBox="1"/>
          <p:nvPr>
            <p:ph idx="10" type="dt"/>
          </p:nvPr>
        </p:nvSpPr>
        <p:spPr>
          <a:xfrm rot="-5400000">
            <a:off x="7551350" y="1645919"/>
            <a:ext cx="2438399" cy="365759"/>
          </a:xfrm>
          <a:prstGeom prst="rect">
            <a:avLst/>
          </a:prstGeom>
          <a:noFill/>
          <a:ln>
            <a:noFill/>
          </a:ln>
        </p:spPr>
        <p:txBody>
          <a:bodyPr anchorCtr="0" anchor="ctr" bIns="91425" lIns="91425" rIns="91425" tIns="91425"/>
          <a:lstStyle>
            <a:lvl1pPr indent="0" lvl="0" marL="0" marR="0" rtl="0" algn="l">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84" name="Shape 84"/>
          <p:cNvSpPr txBox="1"/>
          <p:nvPr>
            <p:ph idx="11" type="ftr"/>
          </p:nvPr>
        </p:nvSpPr>
        <p:spPr>
          <a:xfrm rot="-5400000">
            <a:off x="7586909" y="4048759"/>
            <a:ext cx="2367281" cy="365759"/>
          </a:xfrm>
          <a:prstGeom prst="rect">
            <a:avLst/>
          </a:prstGeom>
          <a:noFill/>
          <a:ln>
            <a:noFill/>
          </a:ln>
        </p:spPr>
        <p:txBody>
          <a:bodyPr anchorCtr="0" anchor="ctr" bIns="91425" lIns="91425" rIns="91425" tIns="91425"/>
          <a:lstStyle>
            <a:lvl1pPr indent="0" lvl="0" marL="0" marR="0" rtl="0" algn="r">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85" name="Shape 85"/>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Title and Content">
    <p:spTree>
      <p:nvGrpSpPr>
        <p:cNvPr id="92" name="Shape 92"/>
        <p:cNvGrpSpPr/>
        <p:nvPr/>
      </p:nvGrpSpPr>
      <p:grpSpPr>
        <a:xfrm>
          <a:off x="0" y="0"/>
          <a:ext cx="0" cy="0"/>
          <a:chOff x="0" y="0"/>
          <a:chExt cx="0" cy="0"/>
        </a:xfrm>
      </p:grpSpPr>
      <p:sp>
        <p:nvSpPr>
          <p:cNvPr id="93" name="Shape 93"/>
          <p:cNvSpPr txBox="1"/>
          <p:nvPr>
            <p:ph type="title"/>
          </p:nvPr>
        </p:nvSpPr>
        <p:spPr>
          <a:xfrm>
            <a:off x="457200" y="274637"/>
            <a:ext cx="8229600" cy="1143000"/>
          </a:xfrm>
          <a:prstGeom prst="rect">
            <a:avLst/>
          </a:prstGeom>
          <a:noFill/>
          <a:ln>
            <a:noFill/>
          </a:ln>
        </p:spPr>
        <p:txBody>
          <a:bodyPr anchorCtr="0" anchor="ctr" bIns="91425" lIns="91425" rIns="91425" tIns="91425"/>
          <a:lstStyle>
            <a:lvl1pPr indent="0" lvl="0" marL="0" marR="0" rtl="0" algn="ctr">
              <a:spcBef>
                <a:spcPts val="0"/>
              </a:spcBef>
              <a:buClr>
                <a:schemeClr val="dk1"/>
              </a:buClr>
              <a:buFont typeface="Calibri"/>
              <a:buNone/>
              <a:defRPr b="0" i="0" sz="4400" u="none" cap="none" strike="noStrike">
                <a:solidFill>
                  <a:schemeClr val="dk1"/>
                </a:solidFill>
                <a:latin typeface="Calibri"/>
                <a:ea typeface="Calibri"/>
                <a:cs typeface="Calibri"/>
                <a:sym typeface="Calibri"/>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
        <p:nvSpPr>
          <p:cNvPr id="94" name="Shape 94"/>
          <p:cNvSpPr txBox="1"/>
          <p:nvPr>
            <p:ph idx="1" type="body"/>
          </p:nvPr>
        </p:nvSpPr>
        <p:spPr>
          <a:xfrm>
            <a:off x="457200" y="1600200"/>
            <a:ext cx="8229600" cy="4526100"/>
          </a:xfrm>
          <a:prstGeom prst="rect">
            <a:avLst/>
          </a:prstGeom>
          <a:noFill/>
          <a:ln>
            <a:noFill/>
          </a:ln>
        </p:spPr>
        <p:txBody>
          <a:bodyPr anchorCtr="0" anchor="t" bIns="91425" lIns="91425" rIns="91425" tIns="91425"/>
          <a:lstStyle>
            <a:lvl1pPr indent="-139700" lvl="0" marL="342900" marR="0" rtl="0" algn="l">
              <a:spcBef>
                <a:spcPts val="640"/>
              </a:spcBef>
              <a:buClr>
                <a:schemeClr val="dk1"/>
              </a:buClr>
              <a:buSzPct val="100000"/>
              <a:buFont typeface="Arial"/>
              <a:buChar char="•"/>
              <a:defRPr b="0" i="0" sz="3200" u="none" cap="none" strike="noStrike">
                <a:solidFill>
                  <a:schemeClr val="dk1"/>
                </a:solidFill>
                <a:latin typeface="Calibri"/>
                <a:ea typeface="Calibri"/>
                <a:cs typeface="Calibri"/>
                <a:sym typeface="Calibri"/>
              </a:defRPr>
            </a:lvl1pPr>
            <a:lvl2pPr indent="-107950" lvl="1" marL="742950" marR="0" rtl="0" algn="l">
              <a:spcBef>
                <a:spcPts val="560"/>
              </a:spcBef>
              <a:buClr>
                <a:schemeClr val="dk1"/>
              </a:buClr>
              <a:buSzPct val="100000"/>
              <a:buFont typeface="Arial"/>
              <a:buChar char="–"/>
              <a:defRPr b="0" i="0" sz="2800" u="none" cap="none" strike="noStrike">
                <a:solidFill>
                  <a:schemeClr val="dk1"/>
                </a:solidFill>
                <a:latin typeface="Calibri"/>
                <a:ea typeface="Calibri"/>
                <a:cs typeface="Calibri"/>
                <a:sym typeface="Calibri"/>
              </a:defRPr>
            </a:lvl2pPr>
            <a:lvl3pPr indent="-76200" lvl="2" marL="1143000" marR="0" rtl="0" algn="l">
              <a:spcBef>
                <a:spcPts val="480"/>
              </a:spcBef>
              <a:buClr>
                <a:schemeClr val="dk1"/>
              </a:buClr>
              <a:buSzPct val="100000"/>
              <a:buFont typeface="Arial"/>
              <a:buChar char="•"/>
              <a:defRPr b="0" i="0" sz="2400" u="none" cap="none" strike="noStrike">
                <a:solidFill>
                  <a:schemeClr val="dk1"/>
                </a:solidFill>
                <a:latin typeface="Calibri"/>
                <a:ea typeface="Calibri"/>
                <a:cs typeface="Calibri"/>
                <a:sym typeface="Calibri"/>
              </a:defRPr>
            </a:lvl3pPr>
            <a:lvl4pPr indent="-101600" lvl="3" marL="1600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4pPr>
            <a:lvl5pPr indent="-101600" lvl="4" marL="20574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95" name="Shape 95"/>
          <p:cNvSpPr txBox="1"/>
          <p:nvPr>
            <p:ph idx="10" type="dt"/>
          </p:nvPr>
        </p:nvSpPr>
        <p:spPr>
          <a:xfrm>
            <a:off x="457200" y="6356350"/>
            <a:ext cx="2133600" cy="365100"/>
          </a:xfrm>
          <a:prstGeom prst="rect">
            <a:avLst/>
          </a:prstGeom>
          <a:noFill/>
          <a:ln>
            <a:noFill/>
          </a:ln>
        </p:spPr>
        <p:txBody>
          <a:bodyPr anchorCtr="0" anchor="ctr" bIns="91425" lIns="91425" rIns="91425" tIns="91425"/>
          <a:lstStyle>
            <a:lvl1pPr indent="0" lvl="0" marL="0" marR="0" rtl="0" algn="l">
              <a:spcBef>
                <a:spcPts val="0"/>
              </a:spcBef>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96" name="Shape 96"/>
          <p:cNvSpPr txBox="1"/>
          <p:nvPr>
            <p:ph idx="11" type="ftr"/>
          </p:nvPr>
        </p:nvSpPr>
        <p:spPr>
          <a:xfrm>
            <a:off x="3124200" y="6356350"/>
            <a:ext cx="2895600" cy="365100"/>
          </a:xfrm>
          <a:prstGeom prst="rect">
            <a:avLst/>
          </a:prstGeom>
          <a:noFill/>
          <a:ln>
            <a:noFill/>
          </a:ln>
        </p:spPr>
        <p:txBody>
          <a:bodyPr anchorCtr="0" anchor="ctr" bIns="91425" lIns="91425" rIns="91425" tIns="91425"/>
          <a:lstStyle>
            <a:lvl1pPr indent="0" lvl="0" marL="0" marR="0" rtl="0" algn="ctr">
              <a:spcBef>
                <a:spcPts val="0"/>
              </a:spcBef>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97" name="Shape 97"/>
          <p:cNvSpPr txBox="1"/>
          <p:nvPr>
            <p:ph idx="12" type="sldNum"/>
          </p:nvPr>
        </p:nvSpPr>
        <p:spPr>
          <a:xfrm>
            <a:off x="6553200" y="6356350"/>
            <a:ext cx="2133600" cy="365100"/>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8" name="Shape 98"/>
        <p:cNvGrpSpPr/>
        <p:nvPr/>
      </p:nvGrpSpPr>
      <p:grpSpPr>
        <a:xfrm>
          <a:off x="0" y="0"/>
          <a:ext cx="0" cy="0"/>
          <a:chOff x="0" y="0"/>
          <a:chExt cx="0" cy="0"/>
        </a:xfrm>
      </p:grpSpPr>
      <p:sp>
        <p:nvSpPr>
          <p:cNvPr id="99" name="Shape 99"/>
          <p:cNvSpPr txBox="1"/>
          <p:nvPr>
            <p:ph type="ctrTitle"/>
          </p:nvPr>
        </p:nvSpPr>
        <p:spPr>
          <a:xfrm>
            <a:off x="685800" y="2130425"/>
            <a:ext cx="7772400" cy="1470000"/>
          </a:xfrm>
          <a:prstGeom prst="rect">
            <a:avLst/>
          </a:prstGeom>
          <a:noFill/>
          <a:ln>
            <a:noFill/>
          </a:ln>
        </p:spPr>
        <p:txBody>
          <a:bodyPr anchorCtr="0" anchor="ctr" bIns="91425" lIns="91425" rIns="91425" tIns="91425"/>
          <a:lstStyle>
            <a:lvl1pPr indent="0" lvl="0" marL="0" marR="0" rtl="0" algn="ctr">
              <a:spcBef>
                <a:spcPts val="0"/>
              </a:spcBef>
              <a:buClr>
                <a:schemeClr val="dk1"/>
              </a:buClr>
              <a:buFont typeface="Calibri"/>
              <a:buNone/>
              <a:defRPr b="0" i="0" sz="4400" u="none" cap="none" strike="noStrike">
                <a:solidFill>
                  <a:schemeClr val="dk1"/>
                </a:solidFill>
                <a:latin typeface="Calibri"/>
                <a:ea typeface="Calibri"/>
                <a:cs typeface="Calibri"/>
                <a:sym typeface="Calibri"/>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
        <p:nvSpPr>
          <p:cNvPr id="100" name="Shape 100"/>
          <p:cNvSpPr txBox="1"/>
          <p:nvPr>
            <p:ph idx="1" type="subTitle"/>
          </p:nvPr>
        </p:nvSpPr>
        <p:spPr>
          <a:xfrm>
            <a:off x="1371600" y="3886200"/>
            <a:ext cx="6400800" cy="1752600"/>
          </a:xfrm>
          <a:prstGeom prst="rect">
            <a:avLst/>
          </a:prstGeom>
          <a:noFill/>
          <a:ln>
            <a:noFill/>
          </a:ln>
        </p:spPr>
        <p:txBody>
          <a:bodyPr anchorCtr="0" anchor="t" bIns="91425" lIns="91425" rIns="91425" tIns="91425"/>
          <a:lstStyle>
            <a:lvl1pPr indent="0" lvl="0" marL="0" marR="0" rtl="0" algn="ctr">
              <a:spcBef>
                <a:spcPts val="640"/>
              </a:spcBef>
              <a:buClr>
                <a:srgbClr val="888888"/>
              </a:buClr>
              <a:buFont typeface="Arial"/>
              <a:buNone/>
              <a:defRPr b="0" i="0" sz="3200" u="none" cap="none" strike="noStrike">
                <a:solidFill>
                  <a:srgbClr val="888888"/>
                </a:solidFill>
                <a:latin typeface="Calibri"/>
                <a:ea typeface="Calibri"/>
                <a:cs typeface="Calibri"/>
                <a:sym typeface="Calibri"/>
              </a:defRPr>
            </a:lvl1pPr>
            <a:lvl2pPr indent="0" lvl="1" marL="457200" marR="0" rtl="0" algn="ctr">
              <a:spcBef>
                <a:spcPts val="560"/>
              </a:spcBef>
              <a:buClr>
                <a:srgbClr val="888888"/>
              </a:buClr>
              <a:buFont typeface="Arial"/>
              <a:buNone/>
              <a:defRPr b="0" i="0" sz="2800" u="none" cap="none" strike="noStrike">
                <a:solidFill>
                  <a:srgbClr val="888888"/>
                </a:solidFill>
                <a:latin typeface="Calibri"/>
                <a:ea typeface="Calibri"/>
                <a:cs typeface="Calibri"/>
                <a:sym typeface="Calibri"/>
              </a:defRPr>
            </a:lvl2pPr>
            <a:lvl3pPr indent="0" lvl="2" marL="914400" marR="0" rtl="0" algn="ctr">
              <a:spcBef>
                <a:spcPts val="480"/>
              </a:spcBef>
              <a:buClr>
                <a:srgbClr val="888888"/>
              </a:buClr>
              <a:buFont typeface="Arial"/>
              <a:buNone/>
              <a:defRPr b="0" i="0" sz="2400" u="none" cap="none" strike="noStrike">
                <a:solidFill>
                  <a:srgbClr val="888888"/>
                </a:solidFill>
                <a:latin typeface="Calibri"/>
                <a:ea typeface="Calibri"/>
                <a:cs typeface="Calibri"/>
                <a:sym typeface="Calibri"/>
              </a:defRPr>
            </a:lvl3pPr>
            <a:lvl4pPr indent="0" lvl="3" marL="1371600" marR="0" rtl="0" algn="ctr">
              <a:spcBef>
                <a:spcPts val="400"/>
              </a:spcBef>
              <a:buClr>
                <a:srgbClr val="888888"/>
              </a:buClr>
              <a:buFont typeface="Arial"/>
              <a:buNone/>
              <a:defRPr b="0" i="0" sz="2000" u="none" cap="none" strike="noStrike">
                <a:solidFill>
                  <a:srgbClr val="888888"/>
                </a:solidFill>
                <a:latin typeface="Calibri"/>
                <a:ea typeface="Calibri"/>
                <a:cs typeface="Calibri"/>
                <a:sym typeface="Calibri"/>
              </a:defRPr>
            </a:lvl4pPr>
            <a:lvl5pPr indent="0" lvl="4" marL="1828800" marR="0" rtl="0" algn="ctr">
              <a:spcBef>
                <a:spcPts val="400"/>
              </a:spcBef>
              <a:buClr>
                <a:srgbClr val="888888"/>
              </a:buClr>
              <a:buFont typeface="Arial"/>
              <a:buNone/>
              <a:defRPr b="0" i="0" sz="2000" u="none" cap="none" strike="noStrike">
                <a:solidFill>
                  <a:srgbClr val="888888"/>
                </a:solidFill>
                <a:latin typeface="Calibri"/>
                <a:ea typeface="Calibri"/>
                <a:cs typeface="Calibri"/>
                <a:sym typeface="Calibri"/>
              </a:defRPr>
            </a:lvl5pPr>
            <a:lvl6pPr indent="0" lvl="5" marL="2286000" marR="0" rtl="0" algn="ctr">
              <a:spcBef>
                <a:spcPts val="400"/>
              </a:spcBef>
              <a:buClr>
                <a:srgbClr val="888888"/>
              </a:buClr>
              <a:buFont typeface="Arial"/>
              <a:buNone/>
              <a:defRPr b="0" i="0" sz="2000" u="none" cap="none" strike="noStrike">
                <a:solidFill>
                  <a:srgbClr val="888888"/>
                </a:solidFill>
                <a:latin typeface="Calibri"/>
                <a:ea typeface="Calibri"/>
                <a:cs typeface="Calibri"/>
                <a:sym typeface="Calibri"/>
              </a:defRPr>
            </a:lvl6pPr>
            <a:lvl7pPr indent="0" lvl="6" marL="2743200" marR="0" rtl="0" algn="ctr">
              <a:spcBef>
                <a:spcPts val="400"/>
              </a:spcBef>
              <a:buClr>
                <a:srgbClr val="888888"/>
              </a:buClr>
              <a:buFont typeface="Arial"/>
              <a:buNone/>
              <a:defRPr b="0" i="0" sz="2000" u="none" cap="none" strike="noStrike">
                <a:solidFill>
                  <a:srgbClr val="888888"/>
                </a:solidFill>
                <a:latin typeface="Calibri"/>
                <a:ea typeface="Calibri"/>
                <a:cs typeface="Calibri"/>
                <a:sym typeface="Calibri"/>
              </a:defRPr>
            </a:lvl7pPr>
            <a:lvl8pPr indent="0" lvl="7" marL="3200400" marR="0" rtl="0" algn="ctr">
              <a:spcBef>
                <a:spcPts val="400"/>
              </a:spcBef>
              <a:buClr>
                <a:srgbClr val="888888"/>
              </a:buClr>
              <a:buFont typeface="Arial"/>
              <a:buNone/>
              <a:defRPr b="0" i="0" sz="2000" u="none" cap="none" strike="noStrike">
                <a:solidFill>
                  <a:srgbClr val="888888"/>
                </a:solidFill>
                <a:latin typeface="Calibri"/>
                <a:ea typeface="Calibri"/>
                <a:cs typeface="Calibri"/>
                <a:sym typeface="Calibri"/>
              </a:defRPr>
            </a:lvl8pPr>
            <a:lvl9pPr indent="0" lvl="8" marL="3657600" marR="0" rtl="0" algn="ctr">
              <a:spcBef>
                <a:spcPts val="400"/>
              </a:spcBef>
              <a:buClr>
                <a:srgbClr val="888888"/>
              </a:buClr>
              <a:buFont typeface="Arial"/>
              <a:buNone/>
              <a:defRPr b="0" i="0" sz="2000" u="none" cap="none" strike="noStrike">
                <a:solidFill>
                  <a:srgbClr val="888888"/>
                </a:solidFill>
                <a:latin typeface="Calibri"/>
                <a:ea typeface="Calibri"/>
                <a:cs typeface="Calibri"/>
                <a:sym typeface="Calibri"/>
              </a:defRPr>
            </a:lvl9pPr>
          </a:lstStyle>
          <a:p/>
        </p:txBody>
      </p:sp>
      <p:sp>
        <p:nvSpPr>
          <p:cNvPr id="101" name="Shape 101"/>
          <p:cNvSpPr txBox="1"/>
          <p:nvPr>
            <p:ph idx="10" type="dt"/>
          </p:nvPr>
        </p:nvSpPr>
        <p:spPr>
          <a:xfrm>
            <a:off x="457200" y="6356350"/>
            <a:ext cx="2133600" cy="365100"/>
          </a:xfrm>
          <a:prstGeom prst="rect">
            <a:avLst/>
          </a:prstGeom>
          <a:noFill/>
          <a:ln>
            <a:noFill/>
          </a:ln>
        </p:spPr>
        <p:txBody>
          <a:bodyPr anchorCtr="0" anchor="ctr" bIns="91425" lIns="91425" rIns="91425" tIns="91425"/>
          <a:lstStyle>
            <a:lvl1pPr indent="0" lvl="0" marL="0" marR="0" rtl="0" algn="l">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02" name="Shape 102"/>
          <p:cNvSpPr txBox="1"/>
          <p:nvPr>
            <p:ph idx="11" type="ftr"/>
          </p:nvPr>
        </p:nvSpPr>
        <p:spPr>
          <a:xfrm>
            <a:off x="3124200" y="6356350"/>
            <a:ext cx="2895600" cy="365100"/>
          </a:xfrm>
          <a:prstGeom prst="rect">
            <a:avLst/>
          </a:prstGeom>
          <a:noFill/>
          <a:ln>
            <a:noFill/>
          </a:ln>
        </p:spPr>
        <p:txBody>
          <a:bodyPr anchorCtr="0" anchor="ctr" bIns="91425" lIns="91425" rIns="91425" tIns="91425"/>
          <a:lstStyle>
            <a:lvl1pPr indent="0" lvl="0" marL="0" marR="0" rtl="0" algn="ctr">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03" name="Shape 103"/>
          <p:cNvSpPr txBox="1"/>
          <p:nvPr>
            <p:ph idx="12" type="sldNum"/>
          </p:nvPr>
        </p:nvSpPr>
        <p:spPr>
          <a:xfrm>
            <a:off x="6553200" y="6356350"/>
            <a:ext cx="2133600" cy="365100"/>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200">
                <a:solidFill>
                  <a:srgbClr val="888888"/>
                </a:solidFill>
                <a:latin typeface="Calibri"/>
                <a:ea typeface="Calibri"/>
                <a:cs typeface="Calibri"/>
                <a:sym typeface="Calibri"/>
              </a:rPr>
              <a:t>‹#›</a:t>
            </a:fld>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04" name="Shape 104"/>
        <p:cNvGrpSpPr/>
        <p:nvPr/>
      </p:nvGrpSpPr>
      <p:grpSpPr>
        <a:xfrm>
          <a:off x="0" y="0"/>
          <a:ext cx="0" cy="0"/>
          <a:chOff x="0" y="0"/>
          <a:chExt cx="0" cy="0"/>
        </a:xfrm>
      </p:grpSpPr>
      <p:sp>
        <p:nvSpPr>
          <p:cNvPr id="105" name="Shape 105"/>
          <p:cNvSpPr txBox="1"/>
          <p:nvPr>
            <p:ph type="title"/>
          </p:nvPr>
        </p:nvSpPr>
        <p:spPr>
          <a:xfrm>
            <a:off x="722312" y="4406900"/>
            <a:ext cx="7772400" cy="1362000"/>
          </a:xfrm>
          <a:prstGeom prst="rect">
            <a:avLst/>
          </a:prstGeom>
          <a:noFill/>
          <a:ln>
            <a:noFill/>
          </a:ln>
        </p:spPr>
        <p:txBody>
          <a:bodyPr anchorCtr="0" anchor="t" bIns="91425" lIns="91425" rIns="91425" tIns="91425"/>
          <a:lstStyle>
            <a:lvl1pPr indent="0" lvl="0" marL="0" marR="0" rtl="0" algn="l">
              <a:spcBef>
                <a:spcPts val="0"/>
              </a:spcBef>
              <a:buClr>
                <a:schemeClr val="dk1"/>
              </a:buClr>
              <a:buFont typeface="Calibri"/>
              <a:buNone/>
              <a:defRPr b="1" i="0" sz="4000" u="none" cap="none" strike="noStrike">
                <a:solidFill>
                  <a:schemeClr val="dk1"/>
                </a:solidFill>
                <a:latin typeface="Calibri"/>
                <a:ea typeface="Calibri"/>
                <a:cs typeface="Calibri"/>
                <a:sym typeface="Calibri"/>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
        <p:nvSpPr>
          <p:cNvPr id="106" name="Shape 106"/>
          <p:cNvSpPr txBox="1"/>
          <p:nvPr>
            <p:ph idx="1" type="body"/>
          </p:nvPr>
        </p:nvSpPr>
        <p:spPr>
          <a:xfrm>
            <a:off x="722312" y="2906713"/>
            <a:ext cx="7772400" cy="1500300"/>
          </a:xfrm>
          <a:prstGeom prst="rect">
            <a:avLst/>
          </a:prstGeom>
          <a:noFill/>
          <a:ln>
            <a:noFill/>
          </a:ln>
        </p:spPr>
        <p:txBody>
          <a:bodyPr anchorCtr="0" anchor="b" bIns="91425" lIns="91425" rIns="91425" tIns="91425"/>
          <a:lstStyle>
            <a:lvl1pPr indent="0" lvl="0" marL="0" marR="0" rtl="0" algn="l">
              <a:spcBef>
                <a:spcPts val="400"/>
              </a:spcBef>
              <a:buClr>
                <a:srgbClr val="888888"/>
              </a:buClr>
              <a:buFont typeface="Arial"/>
              <a:buNone/>
              <a:defRPr b="0" i="0" sz="2000" u="none" cap="none" strike="noStrike">
                <a:solidFill>
                  <a:srgbClr val="888888"/>
                </a:solidFill>
                <a:latin typeface="Calibri"/>
                <a:ea typeface="Calibri"/>
                <a:cs typeface="Calibri"/>
                <a:sym typeface="Calibri"/>
              </a:defRPr>
            </a:lvl1pPr>
            <a:lvl2pPr indent="0" lvl="1" marL="457200" marR="0" rtl="0" algn="l">
              <a:spcBef>
                <a:spcPts val="360"/>
              </a:spcBef>
              <a:buClr>
                <a:srgbClr val="888888"/>
              </a:buClr>
              <a:buFont typeface="Arial"/>
              <a:buNone/>
              <a:defRPr b="0" i="0" sz="1800" u="none" cap="none" strike="noStrike">
                <a:solidFill>
                  <a:srgbClr val="888888"/>
                </a:solidFill>
                <a:latin typeface="Calibri"/>
                <a:ea typeface="Calibri"/>
                <a:cs typeface="Calibri"/>
                <a:sym typeface="Calibri"/>
              </a:defRPr>
            </a:lvl2pPr>
            <a:lvl3pPr indent="0" lvl="2" marL="914400" marR="0" rtl="0" algn="l">
              <a:spcBef>
                <a:spcPts val="320"/>
              </a:spcBef>
              <a:buClr>
                <a:srgbClr val="888888"/>
              </a:buClr>
              <a:buFont typeface="Arial"/>
              <a:buNone/>
              <a:defRPr b="0" i="0" sz="1600" u="none" cap="none" strike="noStrike">
                <a:solidFill>
                  <a:srgbClr val="888888"/>
                </a:solidFill>
                <a:latin typeface="Calibri"/>
                <a:ea typeface="Calibri"/>
                <a:cs typeface="Calibri"/>
                <a:sym typeface="Calibri"/>
              </a:defRPr>
            </a:lvl3pPr>
            <a:lvl4pPr indent="0" lvl="3" marL="1371600" marR="0" rtl="0" algn="l">
              <a:spcBef>
                <a:spcPts val="280"/>
              </a:spcBef>
              <a:buClr>
                <a:srgbClr val="888888"/>
              </a:buClr>
              <a:buFont typeface="Arial"/>
              <a:buNone/>
              <a:defRPr b="0" i="0" sz="1400" u="none" cap="none" strike="noStrike">
                <a:solidFill>
                  <a:srgbClr val="888888"/>
                </a:solidFill>
                <a:latin typeface="Calibri"/>
                <a:ea typeface="Calibri"/>
                <a:cs typeface="Calibri"/>
                <a:sym typeface="Calibri"/>
              </a:defRPr>
            </a:lvl4pPr>
            <a:lvl5pPr indent="0" lvl="4" marL="1828800" marR="0" rtl="0" algn="l">
              <a:spcBef>
                <a:spcPts val="280"/>
              </a:spcBef>
              <a:buClr>
                <a:srgbClr val="888888"/>
              </a:buClr>
              <a:buFont typeface="Arial"/>
              <a:buNone/>
              <a:defRPr b="0" i="0" sz="1400" u="none" cap="none" strike="noStrike">
                <a:solidFill>
                  <a:srgbClr val="888888"/>
                </a:solidFill>
                <a:latin typeface="Calibri"/>
                <a:ea typeface="Calibri"/>
                <a:cs typeface="Calibri"/>
                <a:sym typeface="Calibri"/>
              </a:defRPr>
            </a:lvl5pPr>
            <a:lvl6pPr indent="0" lvl="5" marL="2286000" marR="0" rtl="0" algn="l">
              <a:spcBef>
                <a:spcPts val="280"/>
              </a:spcBef>
              <a:buClr>
                <a:srgbClr val="888888"/>
              </a:buClr>
              <a:buFont typeface="Arial"/>
              <a:buNone/>
              <a:defRPr b="0" i="0" sz="1400" u="none" cap="none" strike="noStrike">
                <a:solidFill>
                  <a:srgbClr val="888888"/>
                </a:solidFill>
                <a:latin typeface="Calibri"/>
                <a:ea typeface="Calibri"/>
                <a:cs typeface="Calibri"/>
                <a:sym typeface="Calibri"/>
              </a:defRPr>
            </a:lvl6pPr>
            <a:lvl7pPr indent="0" lvl="6" marL="2743200" marR="0" rtl="0" algn="l">
              <a:spcBef>
                <a:spcPts val="280"/>
              </a:spcBef>
              <a:buClr>
                <a:srgbClr val="888888"/>
              </a:buClr>
              <a:buFont typeface="Arial"/>
              <a:buNone/>
              <a:defRPr b="0" i="0" sz="1400" u="none" cap="none" strike="noStrike">
                <a:solidFill>
                  <a:srgbClr val="888888"/>
                </a:solidFill>
                <a:latin typeface="Calibri"/>
                <a:ea typeface="Calibri"/>
                <a:cs typeface="Calibri"/>
                <a:sym typeface="Calibri"/>
              </a:defRPr>
            </a:lvl7pPr>
            <a:lvl8pPr indent="0" lvl="7" marL="3200400" marR="0" rtl="0" algn="l">
              <a:spcBef>
                <a:spcPts val="280"/>
              </a:spcBef>
              <a:buClr>
                <a:srgbClr val="888888"/>
              </a:buClr>
              <a:buFont typeface="Arial"/>
              <a:buNone/>
              <a:defRPr b="0" i="0" sz="1400" u="none" cap="none" strike="noStrike">
                <a:solidFill>
                  <a:srgbClr val="888888"/>
                </a:solidFill>
                <a:latin typeface="Calibri"/>
                <a:ea typeface="Calibri"/>
                <a:cs typeface="Calibri"/>
                <a:sym typeface="Calibri"/>
              </a:defRPr>
            </a:lvl8pPr>
            <a:lvl9pPr indent="0" lvl="8" marL="3657600" marR="0" rtl="0" algn="l">
              <a:spcBef>
                <a:spcPts val="280"/>
              </a:spcBef>
              <a:buClr>
                <a:srgbClr val="888888"/>
              </a:buClr>
              <a:buFont typeface="Arial"/>
              <a:buNone/>
              <a:defRPr b="0" i="0" sz="1400" u="none" cap="none" strike="noStrike">
                <a:solidFill>
                  <a:srgbClr val="888888"/>
                </a:solidFill>
                <a:latin typeface="Calibri"/>
                <a:ea typeface="Calibri"/>
                <a:cs typeface="Calibri"/>
                <a:sym typeface="Calibri"/>
              </a:defRPr>
            </a:lvl9pPr>
          </a:lstStyle>
          <a:p/>
        </p:txBody>
      </p:sp>
      <p:sp>
        <p:nvSpPr>
          <p:cNvPr id="107" name="Shape 107"/>
          <p:cNvSpPr txBox="1"/>
          <p:nvPr>
            <p:ph idx="10" type="dt"/>
          </p:nvPr>
        </p:nvSpPr>
        <p:spPr>
          <a:xfrm>
            <a:off x="457200" y="6356350"/>
            <a:ext cx="2133600" cy="365100"/>
          </a:xfrm>
          <a:prstGeom prst="rect">
            <a:avLst/>
          </a:prstGeom>
          <a:noFill/>
          <a:ln>
            <a:noFill/>
          </a:ln>
        </p:spPr>
        <p:txBody>
          <a:bodyPr anchorCtr="0" anchor="ctr" bIns="91425" lIns="91425" rIns="91425" tIns="91425"/>
          <a:lstStyle>
            <a:lvl1pPr indent="0" lvl="0" marL="0" marR="0" rtl="0" algn="l">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08" name="Shape 108"/>
          <p:cNvSpPr txBox="1"/>
          <p:nvPr>
            <p:ph idx="11" type="ftr"/>
          </p:nvPr>
        </p:nvSpPr>
        <p:spPr>
          <a:xfrm>
            <a:off x="3124200" y="6356350"/>
            <a:ext cx="2895600" cy="365100"/>
          </a:xfrm>
          <a:prstGeom prst="rect">
            <a:avLst/>
          </a:prstGeom>
          <a:noFill/>
          <a:ln>
            <a:noFill/>
          </a:ln>
        </p:spPr>
        <p:txBody>
          <a:bodyPr anchorCtr="0" anchor="ctr" bIns="91425" lIns="91425" rIns="91425" tIns="91425"/>
          <a:lstStyle>
            <a:lvl1pPr indent="0" lvl="0" marL="0" marR="0" rtl="0" algn="ctr">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09" name="Shape 109"/>
          <p:cNvSpPr txBox="1"/>
          <p:nvPr>
            <p:ph idx="12" type="sldNum"/>
          </p:nvPr>
        </p:nvSpPr>
        <p:spPr>
          <a:xfrm>
            <a:off x="6553200" y="6356350"/>
            <a:ext cx="2133600" cy="365100"/>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200">
                <a:solidFill>
                  <a:srgbClr val="888888"/>
                </a:solidFill>
                <a:latin typeface="Calibri"/>
                <a:ea typeface="Calibri"/>
                <a:cs typeface="Calibri"/>
                <a:sym typeface="Calibri"/>
              </a:rPr>
              <a:t>‹#›</a:t>
            </a:fl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Obj">
  <p:cSld name="Two Content">
    <p:spTree>
      <p:nvGrpSpPr>
        <p:cNvPr id="110" name="Shape 110"/>
        <p:cNvGrpSpPr/>
        <p:nvPr/>
      </p:nvGrpSpPr>
      <p:grpSpPr>
        <a:xfrm>
          <a:off x="0" y="0"/>
          <a:ext cx="0" cy="0"/>
          <a:chOff x="0" y="0"/>
          <a:chExt cx="0" cy="0"/>
        </a:xfrm>
      </p:grpSpPr>
      <p:sp>
        <p:nvSpPr>
          <p:cNvPr id="111" name="Shape 111"/>
          <p:cNvSpPr txBox="1"/>
          <p:nvPr>
            <p:ph type="title"/>
          </p:nvPr>
        </p:nvSpPr>
        <p:spPr>
          <a:xfrm>
            <a:off x="457200" y="274637"/>
            <a:ext cx="8229600" cy="1143000"/>
          </a:xfrm>
          <a:prstGeom prst="rect">
            <a:avLst/>
          </a:prstGeom>
          <a:noFill/>
          <a:ln>
            <a:noFill/>
          </a:ln>
        </p:spPr>
        <p:txBody>
          <a:bodyPr anchorCtr="0" anchor="ctr" bIns="91425" lIns="91425" rIns="91425" tIns="91425"/>
          <a:lstStyle>
            <a:lvl1pPr indent="0" lvl="0" marL="0" marR="0" rtl="0" algn="ctr">
              <a:spcBef>
                <a:spcPts val="0"/>
              </a:spcBef>
              <a:buClr>
                <a:schemeClr val="dk1"/>
              </a:buClr>
              <a:buFont typeface="Calibri"/>
              <a:buNone/>
              <a:defRPr b="0" i="0" sz="4400" u="none" cap="none" strike="noStrike">
                <a:solidFill>
                  <a:schemeClr val="dk1"/>
                </a:solidFill>
                <a:latin typeface="Calibri"/>
                <a:ea typeface="Calibri"/>
                <a:cs typeface="Calibri"/>
                <a:sym typeface="Calibri"/>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
        <p:nvSpPr>
          <p:cNvPr id="112" name="Shape 112"/>
          <p:cNvSpPr txBox="1"/>
          <p:nvPr>
            <p:ph idx="1" type="body"/>
          </p:nvPr>
        </p:nvSpPr>
        <p:spPr>
          <a:xfrm>
            <a:off x="457200" y="1600200"/>
            <a:ext cx="4038600" cy="4526100"/>
          </a:xfrm>
          <a:prstGeom prst="rect">
            <a:avLst/>
          </a:prstGeom>
          <a:noFill/>
          <a:ln>
            <a:noFill/>
          </a:ln>
        </p:spPr>
        <p:txBody>
          <a:bodyPr anchorCtr="0" anchor="t" bIns="91425" lIns="91425" rIns="91425" tIns="91425"/>
          <a:lstStyle>
            <a:lvl1pPr indent="-165100" lvl="0" marL="342900" marR="0" rtl="0" algn="l">
              <a:spcBef>
                <a:spcPts val="560"/>
              </a:spcBef>
              <a:buClr>
                <a:schemeClr val="dk1"/>
              </a:buClr>
              <a:buSzPct val="100000"/>
              <a:buFont typeface="Arial"/>
              <a:buChar char="•"/>
              <a:defRPr b="0" i="0" sz="2800" u="none" cap="none" strike="noStrike">
                <a:solidFill>
                  <a:schemeClr val="dk1"/>
                </a:solidFill>
                <a:latin typeface="Calibri"/>
                <a:ea typeface="Calibri"/>
                <a:cs typeface="Calibri"/>
                <a:sym typeface="Calibri"/>
              </a:defRPr>
            </a:lvl1pPr>
            <a:lvl2pPr indent="-133350" lvl="1" marL="742950" marR="0" rtl="0" algn="l">
              <a:spcBef>
                <a:spcPts val="480"/>
              </a:spcBef>
              <a:buClr>
                <a:schemeClr val="dk1"/>
              </a:buClr>
              <a:buSzPct val="100000"/>
              <a:buFont typeface="Arial"/>
              <a:buChar char="–"/>
              <a:defRPr b="0" i="0" sz="2400" u="none" cap="none" strike="noStrike">
                <a:solidFill>
                  <a:schemeClr val="dk1"/>
                </a:solidFill>
                <a:latin typeface="Calibri"/>
                <a:ea typeface="Calibri"/>
                <a:cs typeface="Calibri"/>
                <a:sym typeface="Calibri"/>
              </a:defRPr>
            </a:lvl2pPr>
            <a:lvl3pPr indent="-101600" lvl="2" marL="1143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3pPr>
            <a:lvl4pPr indent="-114300" lvl="3" marL="16002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4pPr>
            <a:lvl5pPr indent="-114300" lvl="4" marL="20574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9pPr>
          </a:lstStyle>
          <a:p/>
        </p:txBody>
      </p:sp>
      <p:sp>
        <p:nvSpPr>
          <p:cNvPr id="113" name="Shape 113"/>
          <p:cNvSpPr txBox="1"/>
          <p:nvPr>
            <p:ph idx="2" type="body"/>
          </p:nvPr>
        </p:nvSpPr>
        <p:spPr>
          <a:xfrm>
            <a:off x="4648200" y="1600200"/>
            <a:ext cx="4038600" cy="4526100"/>
          </a:xfrm>
          <a:prstGeom prst="rect">
            <a:avLst/>
          </a:prstGeom>
          <a:noFill/>
          <a:ln>
            <a:noFill/>
          </a:ln>
        </p:spPr>
        <p:txBody>
          <a:bodyPr anchorCtr="0" anchor="t" bIns="91425" lIns="91425" rIns="91425" tIns="91425"/>
          <a:lstStyle>
            <a:lvl1pPr indent="-165100" lvl="0" marL="342900" marR="0" rtl="0" algn="l">
              <a:spcBef>
                <a:spcPts val="560"/>
              </a:spcBef>
              <a:buClr>
                <a:schemeClr val="dk1"/>
              </a:buClr>
              <a:buSzPct val="100000"/>
              <a:buFont typeface="Arial"/>
              <a:buChar char="•"/>
              <a:defRPr b="0" i="0" sz="2800" u="none" cap="none" strike="noStrike">
                <a:solidFill>
                  <a:schemeClr val="dk1"/>
                </a:solidFill>
                <a:latin typeface="Calibri"/>
                <a:ea typeface="Calibri"/>
                <a:cs typeface="Calibri"/>
                <a:sym typeface="Calibri"/>
              </a:defRPr>
            </a:lvl1pPr>
            <a:lvl2pPr indent="-133350" lvl="1" marL="742950" marR="0" rtl="0" algn="l">
              <a:spcBef>
                <a:spcPts val="480"/>
              </a:spcBef>
              <a:buClr>
                <a:schemeClr val="dk1"/>
              </a:buClr>
              <a:buSzPct val="100000"/>
              <a:buFont typeface="Arial"/>
              <a:buChar char="–"/>
              <a:defRPr b="0" i="0" sz="2400" u="none" cap="none" strike="noStrike">
                <a:solidFill>
                  <a:schemeClr val="dk1"/>
                </a:solidFill>
                <a:latin typeface="Calibri"/>
                <a:ea typeface="Calibri"/>
                <a:cs typeface="Calibri"/>
                <a:sym typeface="Calibri"/>
              </a:defRPr>
            </a:lvl2pPr>
            <a:lvl3pPr indent="-101600" lvl="2" marL="1143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3pPr>
            <a:lvl4pPr indent="-114300" lvl="3" marL="16002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4pPr>
            <a:lvl5pPr indent="-114300" lvl="4" marL="20574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9pPr>
          </a:lstStyle>
          <a:p/>
        </p:txBody>
      </p:sp>
      <p:sp>
        <p:nvSpPr>
          <p:cNvPr id="114" name="Shape 114"/>
          <p:cNvSpPr txBox="1"/>
          <p:nvPr>
            <p:ph idx="10" type="dt"/>
          </p:nvPr>
        </p:nvSpPr>
        <p:spPr>
          <a:xfrm>
            <a:off x="457200" y="6356350"/>
            <a:ext cx="2133600" cy="365100"/>
          </a:xfrm>
          <a:prstGeom prst="rect">
            <a:avLst/>
          </a:prstGeom>
          <a:noFill/>
          <a:ln>
            <a:noFill/>
          </a:ln>
        </p:spPr>
        <p:txBody>
          <a:bodyPr anchorCtr="0" anchor="ctr" bIns="91425" lIns="91425" rIns="91425" tIns="91425"/>
          <a:lstStyle>
            <a:lvl1pPr indent="0" lvl="0" marL="0" marR="0" rtl="0" algn="l">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15" name="Shape 115"/>
          <p:cNvSpPr txBox="1"/>
          <p:nvPr>
            <p:ph idx="11" type="ftr"/>
          </p:nvPr>
        </p:nvSpPr>
        <p:spPr>
          <a:xfrm>
            <a:off x="3124200" y="6356350"/>
            <a:ext cx="2895600" cy="365100"/>
          </a:xfrm>
          <a:prstGeom prst="rect">
            <a:avLst/>
          </a:prstGeom>
          <a:noFill/>
          <a:ln>
            <a:noFill/>
          </a:ln>
        </p:spPr>
        <p:txBody>
          <a:bodyPr anchorCtr="0" anchor="ctr" bIns="91425" lIns="91425" rIns="91425" tIns="91425"/>
          <a:lstStyle>
            <a:lvl1pPr indent="0" lvl="0" marL="0" marR="0" rtl="0" algn="ctr">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16" name="Shape 116"/>
          <p:cNvSpPr txBox="1"/>
          <p:nvPr>
            <p:ph idx="12" type="sldNum"/>
          </p:nvPr>
        </p:nvSpPr>
        <p:spPr>
          <a:xfrm>
            <a:off x="6553200" y="6356350"/>
            <a:ext cx="2133600" cy="365100"/>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200">
                <a:solidFill>
                  <a:srgbClr val="888888"/>
                </a:solidFill>
                <a:latin typeface="Calibri"/>
                <a:ea typeface="Calibri"/>
                <a:cs typeface="Calibri"/>
                <a:sym typeface="Calibri"/>
              </a:rPr>
              <a:t>‹#›</a:t>
            </a:fld>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TxTwoObj">
  <p:cSld name="Comparison">
    <p:spTree>
      <p:nvGrpSpPr>
        <p:cNvPr id="117" name="Shape 117"/>
        <p:cNvGrpSpPr/>
        <p:nvPr/>
      </p:nvGrpSpPr>
      <p:grpSpPr>
        <a:xfrm>
          <a:off x="0" y="0"/>
          <a:ext cx="0" cy="0"/>
          <a:chOff x="0" y="0"/>
          <a:chExt cx="0" cy="0"/>
        </a:xfrm>
      </p:grpSpPr>
      <p:sp>
        <p:nvSpPr>
          <p:cNvPr id="118" name="Shape 118"/>
          <p:cNvSpPr txBox="1"/>
          <p:nvPr>
            <p:ph type="title"/>
          </p:nvPr>
        </p:nvSpPr>
        <p:spPr>
          <a:xfrm>
            <a:off x="457200" y="274637"/>
            <a:ext cx="8229600" cy="1143000"/>
          </a:xfrm>
          <a:prstGeom prst="rect">
            <a:avLst/>
          </a:prstGeom>
          <a:noFill/>
          <a:ln>
            <a:noFill/>
          </a:ln>
        </p:spPr>
        <p:txBody>
          <a:bodyPr anchorCtr="0" anchor="ctr" bIns="91425" lIns="91425" rIns="91425" tIns="91425"/>
          <a:lstStyle>
            <a:lvl1pPr indent="0" lvl="0" marL="0" marR="0" rtl="0" algn="ctr">
              <a:spcBef>
                <a:spcPts val="0"/>
              </a:spcBef>
              <a:buClr>
                <a:schemeClr val="dk1"/>
              </a:buClr>
              <a:buFont typeface="Calibri"/>
              <a:buNone/>
              <a:defRPr b="0" i="0" sz="4400" u="none" cap="none" strike="noStrike">
                <a:solidFill>
                  <a:schemeClr val="dk1"/>
                </a:solidFill>
                <a:latin typeface="Calibri"/>
                <a:ea typeface="Calibri"/>
                <a:cs typeface="Calibri"/>
                <a:sym typeface="Calibri"/>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
        <p:nvSpPr>
          <p:cNvPr id="119" name="Shape 119"/>
          <p:cNvSpPr txBox="1"/>
          <p:nvPr>
            <p:ph idx="1" type="body"/>
          </p:nvPr>
        </p:nvSpPr>
        <p:spPr>
          <a:xfrm>
            <a:off x="457200" y="1535112"/>
            <a:ext cx="4040100" cy="639899"/>
          </a:xfrm>
          <a:prstGeom prst="rect">
            <a:avLst/>
          </a:prstGeom>
          <a:noFill/>
          <a:ln>
            <a:noFill/>
          </a:ln>
        </p:spPr>
        <p:txBody>
          <a:bodyPr anchorCtr="0" anchor="b" bIns="91425" lIns="91425" rIns="91425" tIns="91425"/>
          <a:lstStyle>
            <a:lvl1pPr indent="0" lvl="0" marL="0" marR="0" rtl="0" algn="l">
              <a:spcBef>
                <a:spcPts val="480"/>
              </a:spcBef>
              <a:buClr>
                <a:schemeClr val="dk1"/>
              </a:buClr>
              <a:buFont typeface="Arial"/>
              <a:buNone/>
              <a:defRPr b="1" i="0" sz="2400" u="none" cap="none" strike="noStrike">
                <a:solidFill>
                  <a:schemeClr val="dk1"/>
                </a:solidFill>
                <a:latin typeface="Calibri"/>
                <a:ea typeface="Calibri"/>
                <a:cs typeface="Calibri"/>
                <a:sym typeface="Calibri"/>
              </a:defRPr>
            </a:lvl1pPr>
            <a:lvl2pPr indent="0" lvl="1" marL="457200" marR="0" rtl="0" algn="l">
              <a:spcBef>
                <a:spcPts val="400"/>
              </a:spcBef>
              <a:buClr>
                <a:schemeClr val="dk1"/>
              </a:buClr>
              <a:buFont typeface="Arial"/>
              <a:buNone/>
              <a:defRPr b="1" i="0" sz="2000" u="none" cap="none" strike="noStrike">
                <a:solidFill>
                  <a:schemeClr val="dk1"/>
                </a:solidFill>
                <a:latin typeface="Calibri"/>
                <a:ea typeface="Calibri"/>
                <a:cs typeface="Calibri"/>
                <a:sym typeface="Calibri"/>
              </a:defRPr>
            </a:lvl2pPr>
            <a:lvl3pPr indent="0" lvl="2" marL="914400" marR="0" rtl="0" algn="l">
              <a:spcBef>
                <a:spcPts val="360"/>
              </a:spcBef>
              <a:buClr>
                <a:schemeClr val="dk1"/>
              </a:buClr>
              <a:buFont typeface="Arial"/>
              <a:buNone/>
              <a:defRPr b="1" i="0" sz="1800" u="none" cap="none" strike="noStrike">
                <a:solidFill>
                  <a:schemeClr val="dk1"/>
                </a:solidFill>
                <a:latin typeface="Calibri"/>
                <a:ea typeface="Calibri"/>
                <a:cs typeface="Calibri"/>
                <a:sym typeface="Calibri"/>
              </a:defRPr>
            </a:lvl3pPr>
            <a:lvl4pPr indent="0" lvl="3" marL="13716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4pPr>
            <a:lvl5pPr indent="0" lvl="4" marL="18288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5pPr>
            <a:lvl6pPr indent="0" lvl="5" marL="22860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6pPr>
            <a:lvl7pPr indent="0" lvl="6" marL="27432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7pPr>
            <a:lvl8pPr indent="0" lvl="7" marL="32004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8pPr>
            <a:lvl9pPr indent="0" lvl="8" marL="36576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9pPr>
          </a:lstStyle>
          <a:p/>
        </p:txBody>
      </p:sp>
      <p:sp>
        <p:nvSpPr>
          <p:cNvPr id="120" name="Shape 120"/>
          <p:cNvSpPr txBox="1"/>
          <p:nvPr>
            <p:ph idx="2" type="body"/>
          </p:nvPr>
        </p:nvSpPr>
        <p:spPr>
          <a:xfrm>
            <a:off x="457200" y="2174875"/>
            <a:ext cx="4040100" cy="3951300"/>
          </a:xfrm>
          <a:prstGeom prst="rect">
            <a:avLst/>
          </a:prstGeom>
          <a:noFill/>
          <a:ln>
            <a:noFill/>
          </a:ln>
        </p:spPr>
        <p:txBody>
          <a:bodyPr anchorCtr="0" anchor="t" bIns="91425" lIns="91425" rIns="91425" tIns="91425"/>
          <a:lstStyle>
            <a:lvl1pPr indent="-190500" lvl="0" marL="342900" marR="0" rtl="0" algn="l">
              <a:spcBef>
                <a:spcPts val="480"/>
              </a:spcBef>
              <a:buClr>
                <a:schemeClr val="dk1"/>
              </a:buClr>
              <a:buSzPct val="100000"/>
              <a:buFont typeface="Arial"/>
              <a:buChar char="•"/>
              <a:defRPr b="0" i="0" sz="2400" u="none" cap="none" strike="noStrike">
                <a:solidFill>
                  <a:schemeClr val="dk1"/>
                </a:solidFill>
                <a:latin typeface="Calibri"/>
                <a:ea typeface="Calibri"/>
                <a:cs typeface="Calibri"/>
                <a:sym typeface="Calibri"/>
              </a:defRPr>
            </a:lvl1pPr>
            <a:lvl2pPr indent="-158750" lvl="1" marL="74295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2pPr>
            <a:lvl3pPr indent="-114300" lvl="2" marL="11430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3pPr>
            <a:lvl4pPr indent="-127000" lvl="3" marL="16002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4pPr>
            <a:lvl5pPr indent="-127000" lvl="4" marL="20574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5pPr>
            <a:lvl6pPr indent="-127000" lvl="5" marL="25146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6pPr>
            <a:lvl7pPr indent="-127000" lvl="6" marL="29718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7pPr>
            <a:lvl8pPr indent="-127000" lvl="7" marL="34290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8pPr>
            <a:lvl9pPr indent="-127000" lvl="8" marL="38862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9pPr>
          </a:lstStyle>
          <a:p/>
        </p:txBody>
      </p:sp>
      <p:sp>
        <p:nvSpPr>
          <p:cNvPr id="121" name="Shape 121"/>
          <p:cNvSpPr txBox="1"/>
          <p:nvPr>
            <p:ph idx="3" type="body"/>
          </p:nvPr>
        </p:nvSpPr>
        <p:spPr>
          <a:xfrm>
            <a:off x="4645025" y="1535112"/>
            <a:ext cx="4041900" cy="639899"/>
          </a:xfrm>
          <a:prstGeom prst="rect">
            <a:avLst/>
          </a:prstGeom>
          <a:noFill/>
          <a:ln>
            <a:noFill/>
          </a:ln>
        </p:spPr>
        <p:txBody>
          <a:bodyPr anchorCtr="0" anchor="b" bIns="91425" lIns="91425" rIns="91425" tIns="91425"/>
          <a:lstStyle>
            <a:lvl1pPr indent="0" lvl="0" marL="0" marR="0" rtl="0" algn="l">
              <a:spcBef>
                <a:spcPts val="480"/>
              </a:spcBef>
              <a:buClr>
                <a:schemeClr val="dk1"/>
              </a:buClr>
              <a:buFont typeface="Arial"/>
              <a:buNone/>
              <a:defRPr b="1" i="0" sz="2400" u="none" cap="none" strike="noStrike">
                <a:solidFill>
                  <a:schemeClr val="dk1"/>
                </a:solidFill>
                <a:latin typeface="Calibri"/>
                <a:ea typeface="Calibri"/>
                <a:cs typeface="Calibri"/>
                <a:sym typeface="Calibri"/>
              </a:defRPr>
            </a:lvl1pPr>
            <a:lvl2pPr indent="0" lvl="1" marL="457200" marR="0" rtl="0" algn="l">
              <a:spcBef>
                <a:spcPts val="400"/>
              </a:spcBef>
              <a:buClr>
                <a:schemeClr val="dk1"/>
              </a:buClr>
              <a:buFont typeface="Arial"/>
              <a:buNone/>
              <a:defRPr b="1" i="0" sz="2000" u="none" cap="none" strike="noStrike">
                <a:solidFill>
                  <a:schemeClr val="dk1"/>
                </a:solidFill>
                <a:latin typeface="Calibri"/>
                <a:ea typeface="Calibri"/>
                <a:cs typeface="Calibri"/>
                <a:sym typeface="Calibri"/>
              </a:defRPr>
            </a:lvl2pPr>
            <a:lvl3pPr indent="0" lvl="2" marL="914400" marR="0" rtl="0" algn="l">
              <a:spcBef>
                <a:spcPts val="360"/>
              </a:spcBef>
              <a:buClr>
                <a:schemeClr val="dk1"/>
              </a:buClr>
              <a:buFont typeface="Arial"/>
              <a:buNone/>
              <a:defRPr b="1" i="0" sz="1800" u="none" cap="none" strike="noStrike">
                <a:solidFill>
                  <a:schemeClr val="dk1"/>
                </a:solidFill>
                <a:latin typeface="Calibri"/>
                <a:ea typeface="Calibri"/>
                <a:cs typeface="Calibri"/>
                <a:sym typeface="Calibri"/>
              </a:defRPr>
            </a:lvl3pPr>
            <a:lvl4pPr indent="0" lvl="3" marL="13716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4pPr>
            <a:lvl5pPr indent="0" lvl="4" marL="18288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5pPr>
            <a:lvl6pPr indent="0" lvl="5" marL="22860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6pPr>
            <a:lvl7pPr indent="0" lvl="6" marL="27432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7pPr>
            <a:lvl8pPr indent="0" lvl="7" marL="32004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8pPr>
            <a:lvl9pPr indent="0" lvl="8" marL="36576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9pPr>
          </a:lstStyle>
          <a:p/>
        </p:txBody>
      </p:sp>
      <p:sp>
        <p:nvSpPr>
          <p:cNvPr id="122" name="Shape 122"/>
          <p:cNvSpPr txBox="1"/>
          <p:nvPr>
            <p:ph idx="4" type="body"/>
          </p:nvPr>
        </p:nvSpPr>
        <p:spPr>
          <a:xfrm>
            <a:off x="4645025" y="2174875"/>
            <a:ext cx="4041900" cy="3951300"/>
          </a:xfrm>
          <a:prstGeom prst="rect">
            <a:avLst/>
          </a:prstGeom>
          <a:noFill/>
          <a:ln>
            <a:noFill/>
          </a:ln>
        </p:spPr>
        <p:txBody>
          <a:bodyPr anchorCtr="0" anchor="t" bIns="91425" lIns="91425" rIns="91425" tIns="91425"/>
          <a:lstStyle>
            <a:lvl1pPr indent="-190500" lvl="0" marL="342900" marR="0" rtl="0" algn="l">
              <a:spcBef>
                <a:spcPts val="480"/>
              </a:spcBef>
              <a:buClr>
                <a:schemeClr val="dk1"/>
              </a:buClr>
              <a:buSzPct val="100000"/>
              <a:buFont typeface="Arial"/>
              <a:buChar char="•"/>
              <a:defRPr b="0" i="0" sz="2400" u="none" cap="none" strike="noStrike">
                <a:solidFill>
                  <a:schemeClr val="dk1"/>
                </a:solidFill>
                <a:latin typeface="Calibri"/>
                <a:ea typeface="Calibri"/>
                <a:cs typeface="Calibri"/>
                <a:sym typeface="Calibri"/>
              </a:defRPr>
            </a:lvl1pPr>
            <a:lvl2pPr indent="-158750" lvl="1" marL="74295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2pPr>
            <a:lvl3pPr indent="-114300" lvl="2" marL="11430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3pPr>
            <a:lvl4pPr indent="-127000" lvl="3" marL="16002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4pPr>
            <a:lvl5pPr indent="-127000" lvl="4" marL="20574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5pPr>
            <a:lvl6pPr indent="-127000" lvl="5" marL="25146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6pPr>
            <a:lvl7pPr indent="-127000" lvl="6" marL="29718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7pPr>
            <a:lvl8pPr indent="-127000" lvl="7" marL="34290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8pPr>
            <a:lvl9pPr indent="-127000" lvl="8" marL="38862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9pPr>
          </a:lstStyle>
          <a:p/>
        </p:txBody>
      </p:sp>
      <p:sp>
        <p:nvSpPr>
          <p:cNvPr id="123" name="Shape 123"/>
          <p:cNvSpPr txBox="1"/>
          <p:nvPr>
            <p:ph idx="10" type="dt"/>
          </p:nvPr>
        </p:nvSpPr>
        <p:spPr>
          <a:xfrm>
            <a:off x="457200" y="6356350"/>
            <a:ext cx="2133600" cy="365100"/>
          </a:xfrm>
          <a:prstGeom prst="rect">
            <a:avLst/>
          </a:prstGeom>
          <a:noFill/>
          <a:ln>
            <a:noFill/>
          </a:ln>
        </p:spPr>
        <p:txBody>
          <a:bodyPr anchorCtr="0" anchor="ctr" bIns="91425" lIns="91425" rIns="91425" tIns="91425"/>
          <a:lstStyle>
            <a:lvl1pPr indent="0" lvl="0" marL="0" marR="0" rtl="0" algn="l">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24" name="Shape 124"/>
          <p:cNvSpPr txBox="1"/>
          <p:nvPr>
            <p:ph idx="11" type="ftr"/>
          </p:nvPr>
        </p:nvSpPr>
        <p:spPr>
          <a:xfrm>
            <a:off x="3124200" y="6356350"/>
            <a:ext cx="2895600" cy="365100"/>
          </a:xfrm>
          <a:prstGeom prst="rect">
            <a:avLst/>
          </a:prstGeom>
          <a:noFill/>
          <a:ln>
            <a:noFill/>
          </a:ln>
        </p:spPr>
        <p:txBody>
          <a:bodyPr anchorCtr="0" anchor="ctr" bIns="91425" lIns="91425" rIns="91425" tIns="91425"/>
          <a:lstStyle>
            <a:lvl1pPr indent="0" lvl="0" marL="0" marR="0" rtl="0" algn="ctr">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25" name="Shape 125"/>
          <p:cNvSpPr txBox="1"/>
          <p:nvPr>
            <p:ph idx="12" type="sldNum"/>
          </p:nvPr>
        </p:nvSpPr>
        <p:spPr>
          <a:xfrm>
            <a:off x="6553200" y="6356350"/>
            <a:ext cx="2133600" cy="365100"/>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200">
                <a:solidFill>
                  <a:srgbClr val="888888"/>
                </a:solidFill>
                <a:latin typeface="Calibri"/>
                <a:ea typeface="Calibri"/>
                <a:cs typeface="Calibri"/>
                <a:sym typeface="Calibri"/>
              </a:rPr>
              <a:t>‹#›</a:t>
            </a:fld>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126" name="Shape 126"/>
        <p:cNvGrpSpPr/>
        <p:nvPr/>
      </p:nvGrpSpPr>
      <p:grpSpPr>
        <a:xfrm>
          <a:off x="0" y="0"/>
          <a:ext cx="0" cy="0"/>
          <a:chOff x="0" y="0"/>
          <a:chExt cx="0" cy="0"/>
        </a:xfrm>
      </p:grpSpPr>
      <p:sp>
        <p:nvSpPr>
          <p:cNvPr id="127" name="Shape 127"/>
          <p:cNvSpPr txBox="1"/>
          <p:nvPr>
            <p:ph type="title"/>
          </p:nvPr>
        </p:nvSpPr>
        <p:spPr>
          <a:xfrm>
            <a:off x="457200" y="274637"/>
            <a:ext cx="8229600" cy="1143000"/>
          </a:xfrm>
          <a:prstGeom prst="rect">
            <a:avLst/>
          </a:prstGeom>
          <a:noFill/>
          <a:ln>
            <a:noFill/>
          </a:ln>
        </p:spPr>
        <p:txBody>
          <a:bodyPr anchorCtr="0" anchor="ctr" bIns="91425" lIns="91425" rIns="91425" tIns="91425"/>
          <a:lstStyle>
            <a:lvl1pPr indent="0" lvl="0" marL="0" marR="0" rtl="0" algn="ctr">
              <a:spcBef>
                <a:spcPts val="0"/>
              </a:spcBef>
              <a:buClr>
                <a:schemeClr val="dk1"/>
              </a:buClr>
              <a:buFont typeface="Calibri"/>
              <a:buNone/>
              <a:defRPr b="0" i="0" sz="4400" u="none" cap="none" strike="noStrike">
                <a:solidFill>
                  <a:schemeClr val="dk1"/>
                </a:solidFill>
                <a:latin typeface="Calibri"/>
                <a:ea typeface="Calibri"/>
                <a:cs typeface="Calibri"/>
                <a:sym typeface="Calibri"/>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
        <p:nvSpPr>
          <p:cNvPr id="128" name="Shape 128"/>
          <p:cNvSpPr txBox="1"/>
          <p:nvPr>
            <p:ph idx="10" type="dt"/>
          </p:nvPr>
        </p:nvSpPr>
        <p:spPr>
          <a:xfrm>
            <a:off x="457200" y="6356350"/>
            <a:ext cx="2133600" cy="365100"/>
          </a:xfrm>
          <a:prstGeom prst="rect">
            <a:avLst/>
          </a:prstGeom>
          <a:noFill/>
          <a:ln>
            <a:noFill/>
          </a:ln>
        </p:spPr>
        <p:txBody>
          <a:bodyPr anchorCtr="0" anchor="ctr" bIns="91425" lIns="91425" rIns="91425" tIns="91425"/>
          <a:lstStyle>
            <a:lvl1pPr indent="0" lvl="0" marL="0" marR="0" rtl="0" algn="l">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29" name="Shape 129"/>
          <p:cNvSpPr txBox="1"/>
          <p:nvPr>
            <p:ph idx="11" type="ftr"/>
          </p:nvPr>
        </p:nvSpPr>
        <p:spPr>
          <a:xfrm>
            <a:off x="3124200" y="6356350"/>
            <a:ext cx="2895600" cy="365100"/>
          </a:xfrm>
          <a:prstGeom prst="rect">
            <a:avLst/>
          </a:prstGeom>
          <a:noFill/>
          <a:ln>
            <a:noFill/>
          </a:ln>
        </p:spPr>
        <p:txBody>
          <a:bodyPr anchorCtr="0" anchor="ctr" bIns="91425" lIns="91425" rIns="91425" tIns="91425"/>
          <a:lstStyle>
            <a:lvl1pPr indent="0" lvl="0" marL="0" marR="0" rtl="0" algn="ctr">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30" name="Shape 130"/>
          <p:cNvSpPr txBox="1"/>
          <p:nvPr>
            <p:ph idx="12" type="sldNum"/>
          </p:nvPr>
        </p:nvSpPr>
        <p:spPr>
          <a:xfrm>
            <a:off x="6553200" y="6356350"/>
            <a:ext cx="2133600" cy="365100"/>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200">
                <a:solidFill>
                  <a:srgbClr val="888888"/>
                </a:solidFill>
                <a:latin typeface="Calibri"/>
                <a:ea typeface="Calibri"/>
                <a:cs typeface="Calibri"/>
                <a:sym typeface="Calibri"/>
              </a:rPr>
              <a:t>‹#›</a:t>
            </a:fld>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131" name="Shape 131"/>
        <p:cNvGrpSpPr/>
        <p:nvPr/>
      </p:nvGrpSpPr>
      <p:grpSpPr>
        <a:xfrm>
          <a:off x="0" y="0"/>
          <a:ext cx="0" cy="0"/>
          <a:chOff x="0" y="0"/>
          <a:chExt cx="0" cy="0"/>
        </a:xfrm>
      </p:grpSpPr>
      <p:sp>
        <p:nvSpPr>
          <p:cNvPr id="132" name="Shape 132"/>
          <p:cNvSpPr txBox="1"/>
          <p:nvPr>
            <p:ph idx="10" type="dt"/>
          </p:nvPr>
        </p:nvSpPr>
        <p:spPr>
          <a:xfrm>
            <a:off x="457200" y="6356350"/>
            <a:ext cx="2133600" cy="365100"/>
          </a:xfrm>
          <a:prstGeom prst="rect">
            <a:avLst/>
          </a:prstGeom>
          <a:noFill/>
          <a:ln>
            <a:noFill/>
          </a:ln>
        </p:spPr>
        <p:txBody>
          <a:bodyPr anchorCtr="0" anchor="ctr" bIns="91425" lIns="91425" rIns="91425" tIns="91425"/>
          <a:lstStyle>
            <a:lvl1pPr indent="0" lvl="0" marL="0" marR="0" rtl="0" algn="l">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33" name="Shape 133"/>
          <p:cNvSpPr txBox="1"/>
          <p:nvPr>
            <p:ph idx="11" type="ftr"/>
          </p:nvPr>
        </p:nvSpPr>
        <p:spPr>
          <a:xfrm>
            <a:off x="3124200" y="6356350"/>
            <a:ext cx="2895600" cy="365100"/>
          </a:xfrm>
          <a:prstGeom prst="rect">
            <a:avLst/>
          </a:prstGeom>
          <a:noFill/>
          <a:ln>
            <a:noFill/>
          </a:ln>
        </p:spPr>
        <p:txBody>
          <a:bodyPr anchorCtr="0" anchor="ctr" bIns="91425" lIns="91425" rIns="91425" tIns="91425"/>
          <a:lstStyle>
            <a:lvl1pPr indent="0" lvl="0" marL="0" marR="0" rtl="0" algn="ctr">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34" name="Shape 134"/>
          <p:cNvSpPr txBox="1"/>
          <p:nvPr>
            <p:ph idx="12" type="sldNum"/>
          </p:nvPr>
        </p:nvSpPr>
        <p:spPr>
          <a:xfrm>
            <a:off x="6553200" y="6356350"/>
            <a:ext cx="2133600" cy="365100"/>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200">
                <a:solidFill>
                  <a:srgbClr val="888888"/>
                </a:solidFill>
                <a:latin typeface="Calibri"/>
                <a:ea typeface="Calibri"/>
                <a:cs typeface="Calibri"/>
                <a:sym typeface="Calibri"/>
              </a:rPr>
              <a:t>‹#›</a:t>
            </a:fld>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Tx">
  <p:cSld name="Content with Caption">
    <p:spTree>
      <p:nvGrpSpPr>
        <p:cNvPr id="135" name="Shape 135"/>
        <p:cNvGrpSpPr/>
        <p:nvPr/>
      </p:nvGrpSpPr>
      <p:grpSpPr>
        <a:xfrm>
          <a:off x="0" y="0"/>
          <a:ext cx="0" cy="0"/>
          <a:chOff x="0" y="0"/>
          <a:chExt cx="0" cy="0"/>
        </a:xfrm>
      </p:grpSpPr>
      <p:sp>
        <p:nvSpPr>
          <p:cNvPr id="136" name="Shape 136"/>
          <p:cNvSpPr txBox="1"/>
          <p:nvPr>
            <p:ph type="title"/>
          </p:nvPr>
        </p:nvSpPr>
        <p:spPr>
          <a:xfrm>
            <a:off x="457200" y="273050"/>
            <a:ext cx="3008400" cy="1161900"/>
          </a:xfrm>
          <a:prstGeom prst="rect">
            <a:avLst/>
          </a:prstGeom>
          <a:noFill/>
          <a:ln>
            <a:noFill/>
          </a:ln>
        </p:spPr>
        <p:txBody>
          <a:bodyPr anchorCtr="0" anchor="b" bIns="91425" lIns="91425" rIns="91425" tIns="91425"/>
          <a:lstStyle>
            <a:lvl1pPr indent="0" lvl="0" marL="0" marR="0" rtl="0" algn="l">
              <a:spcBef>
                <a:spcPts val="0"/>
              </a:spcBef>
              <a:buClr>
                <a:schemeClr val="dk1"/>
              </a:buClr>
              <a:buFont typeface="Calibri"/>
              <a:buNone/>
              <a:defRPr b="1" i="0" sz="2000" u="none" cap="none" strike="noStrike">
                <a:solidFill>
                  <a:schemeClr val="dk1"/>
                </a:solidFill>
                <a:latin typeface="Calibri"/>
                <a:ea typeface="Calibri"/>
                <a:cs typeface="Calibri"/>
                <a:sym typeface="Calibri"/>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
        <p:nvSpPr>
          <p:cNvPr id="137" name="Shape 137"/>
          <p:cNvSpPr txBox="1"/>
          <p:nvPr>
            <p:ph idx="1" type="body"/>
          </p:nvPr>
        </p:nvSpPr>
        <p:spPr>
          <a:xfrm>
            <a:off x="3575050" y="273050"/>
            <a:ext cx="5111700" cy="5853000"/>
          </a:xfrm>
          <a:prstGeom prst="rect">
            <a:avLst/>
          </a:prstGeom>
          <a:noFill/>
          <a:ln>
            <a:noFill/>
          </a:ln>
        </p:spPr>
        <p:txBody>
          <a:bodyPr anchorCtr="0" anchor="t" bIns="91425" lIns="91425" rIns="91425" tIns="91425"/>
          <a:lstStyle>
            <a:lvl1pPr indent="-139700" lvl="0" marL="342900" marR="0" rtl="0" algn="l">
              <a:spcBef>
                <a:spcPts val="640"/>
              </a:spcBef>
              <a:buClr>
                <a:schemeClr val="dk1"/>
              </a:buClr>
              <a:buSzPct val="100000"/>
              <a:buFont typeface="Arial"/>
              <a:buChar char="•"/>
              <a:defRPr b="0" i="0" sz="3200" u="none" cap="none" strike="noStrike">
                <a:solidFill>
                  <a:schemeClr val="dk1"/>
                </a:solidFill>
                <a:latin typeface="Calibri"/>
                <a:ea typeface="Calibri"/>
                <a:cs typeface="Calibri"/>
                <a:sym typeface="Calibri"/>
              </a:defRPr>
            </a:lvl1pPr>
            <a:lvl2pPr indent="-107950" lvl="1" marL="742950" marR="0" rtl="0" algn="l">
              <a:spcBef>
                <a:spcPts val="560"/>
              </a:spcBef>
              <a:buClr>
                <a:schemeClr val="dk1"/>
              </a:buClr>
              <a:buSzPct val="100000"/>
              <a:buFont typeface="Arial"/>
              <a:buChar char="–"/>
              <a:defRPr b="0" i="0" sz="2800" u="none" cap="none" strike="noStrike">
                <a:solidFill>
                  <a:schemeClr val="dk1"/>
                </a:solidFill>
                <a:latin typeface="Calibri"/>
                <a:ea typeface="Calibri"/>
                <a:cs typeface="Calibri"/>
                <a:sym typeface="Calibri"/>
              </a:defRPr>
            </a:lvl2pPr>
            <a:lvl3pPr indent="-76200" lvl="2" marL="1143000" marR="0" rtl="0" algn="l">
              <a:spcBef>
                <a:spcPts val="480"/>
              </a:spcBef>
              <a:buClr>
                <a:schemeClr val="dk1"/>
              </a:buClr>
              <a:buSzPct val="100000"/>
              <a:buFont typeface="Arial"/>
              <a:buChar char="•"/>
              <a:defRPr b="0" i="0" sz="2400" u="none" cap="none" strike="noStrike">
                <a:solidFill>
                  <a:schemeClr val="dk1"/>
                </a:solidFill>
                <a:latin typeface="Calibri"/>
                <a:ea typeface="Calibri"/>
                <a:cs typeface="Calibri"/>
                <a:sym typeface="Calibri"/>
              </a:defRPr>
            </a:lvl3pPr>
            <a:lvl4pPr indent="-101600" lvl="3" marL="1600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4pPr>
            <a:lvl5pPr indent="-101600" lvl="4" marL="20574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138" name="Shape 138"/>
          <p:cNvSpPr txBox="1"/>
          <p:nvPr>
            <p:ph idx="2" type="body"/>
          </p:nvPr>
        </p:nvSpPr>
        <p:spPr>
          <a:xfrm>
            <a:off x="457200" y="1435100"/>
            <a:ext cx="3008400" cy="4691100"/>
          </a:xfrm>
          <a:prstGeom prst="rect">
            <a:avLst/>
          </a:prstGeom>
          <a:noFill/>
          <a:ln>
            <a:noFill/>
          </a:ln>
        </p:spPr>
        <p:txBody>
          <a:bodyPr anchorCtr="0" anchor="t" bIns="91425" lIns="91425" rIns="91425" tIns="91425"/>
          <a:lstStyle>
            <a:lvl1pPr indent="0" lvl="0" marL="0" marR="0" rtl="0" algn="l">
              <a:spcBef>
                <a:spcPts val="280"/>
              </a:spcBef>
              <a:buClr>
                <a:schemeClr val="dk1"/>
              </a:buClr>
              <a:buFont typeface="Arial"/>
              <a:buNone/>
              <a:defRPr b="0" i="0" sz="1400" u="none" cap="none" strike="noStrike">
                <a:solidFill>
                  <a:schemeClr val="dk1"/>
                </a:solidFill>
                <a:latin typeface="Calibri"/>
                <a:ea typeface="Calibri"/>
                <a:cs typeface="Calibri"/>
                <a:sym typeface="Calibri"/>
              </a:defRPr>
            </a:lvl1pPr>
            <a:lvl2pPr indent="0" lvl="1" marL="457200" marR="0" rtl="0" algn="l">
              <a:spcBef>
                <a:spcPts val="240"/>
              </a:spcBef>
              <a:buClr>
                <a:schemeClr val="dk1"/>
              </a:buClr>
              <a:buFont typeface="Arial"/>
              <a:buNone/>
              <a:defRPr b="0" i="0" sz="1200" u="none" cap="none" strike="noStrike">
                <a:solidFill>
                  <a:schemeClr val="dk1"/>
                </a:solidFill>
                <a:latin typeface="Calibri"/>
                <a:ea typeface="Calibri"/>
                <a:cs typeface="Calibri"/>
                <a:sym typeface="Calibri"/>
              </a:defRPr>
            </a:lvl2pPr>
            <a:lvl3pPr indent="0" lvl="2" marL="914400" marR="0" rtl="0" algn="l">
              <a:spcBef>
                <a:spcPts val="200"/>
              </a:spcBef>
              <a:buClr>
                <a:schemeClr val="dk1"/>
              </a:buClr>
              <a:buFont typeface="Arial"/>
              <a:buNone/>
              <a:defRPr b="0" i="0" sz="1000" u="none" cap="none" strike="noStrike">
                <a:solidFill>
                  <a:schemeClr val="dk1"/>
                </a:solidFill>
                <a:latin typeface="Calibri"/>
                <a:ea typeface="Calibri"/>
                <a:cs typeface="Calibri"/>
                <a:sym typeface="Calibri"/>
              </a:defRPr>
            </a:lvl3pPr>
            <a:lvl4pPr indent="0" lvl="3" marL="13716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4pPr>
            <a:lvl5pPr indent="0" lvl="4" marL="18288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5pPr>
            <a:lvl6pPr indent="0" lvl="5" marL="22860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6pPr>
            <a:lvl7pPr indent="0" lvl="6" marL="27432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7pPr>
            <a:lvl8pPr indent="0" lvl="7" marL="32004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8pPr>
            <a:lvl9pPr indent="0" lvl="8" marL="36576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9pPr>
          </a:lstStyle>
          <a:p/>
        </p:txBody>
      </p:sp>
      <p:sp>
        <p:nvSpPr>
          <p:cNvPr id="139" name="Shape 139"/>
          <p:cNvSpPr txBox="1"/>
          <p:nvPr>
            <p:ph idx="10" type="dt"/>
          </p:nvPr>
        </p:nvSpPr>
        <p:spPr>
          <a:xfrm>
            <a:off x="457200" y="6356350"/>
            <a:ext cx="2133600" cy="365100"/>
          </a:xfrm>
          <a:prstGeom prst="rect">
            <a:avLst/>
          </a:prstGeom>
          <a:noFill/>
          <a:ln>
            <a:noFill/>
          </a:ln>
        </p:spPr>
        <p:txBody>
          <a:bodyPr anchorCtr="0" anchor="ctr" bIns="91425" lIns="91425" rIns="91425" tIns="91425"/>
          <a:lstStyle>
            <a:lvl1pPr indent="0" lvl="0" marL="0" marR="0" rtl="0" algn="l">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40" name="Shape 140"/>
          <p:cNvSpPr txBox="1"/>
          <p:nvPr>
            <p:ph idx="11" type="ftr"/>
          </p:nvPr>
        </p:nvSpPr>
        <p:spPr>
          <a:xfrm>
            <a:off x="3124200" y="6356350"/>
            <a:ext cx="2895600" cy="365100"/>
          </a:xfrm>
          <a:prstGeom prst="rect">
            <a:avLst/>
          </a:prstGeom>
          <a:noFill/>
          <a:ln>
            <a:noFill/>
          </a:ln>
        </p:spPr>
        <p:txBody>
          <a:bodyPr anchorCtr="0" anchor="ctr" bIns="91425" lIns="91425" rIns="91425" tIns="91425"/>
          <a:lstStyle>
            <a:lvl1pPr indent="0" lvl="0" marL="0" marR="0" rtl="0" algn="ctr">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41" name="Shape 141"/>
          <p:cNvSpPr txBox="1"/>
          <p:nvPr>
            <p:ph idx="12" type="sldNum"/>
          </p:nvPr>
        </p:nvSpPr>
        <p:spPr>
          <a:xfrm>
            <a:off x="6553200" y="6356350"/>
            <a:ext cx="2133600" cy="365100"/>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200">
                <a:solidFill>
                  <a:srgbClr val="888888"/>
                </a:solidFill>
                <a:latin typeface="Calibri"/>
                <a:ea typeface="Calibri"/>
                <a:cs typeface="Calibri"/>
                <a:sym typeface="Calibri"/>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Title and Content">
    <p:spTree>
      <p:nvGrpSpPr>
        <p:cNvPr id="23" name="Shape 23"/>
        <p:cNvGrpSpPr/>
        <p:nvPr/>
      </p:nvGrpSpPr>
      <p:grpSpPr>
        <a:xfrm>
          <a:off x="0" y="0"/>
          <a:ext cx="0" cy="0"/>
          <a:chOff x="0" y="0"/>
          <a:chExt cx="0" cy="0"/>
        </a:xfrm>
      </p:grpSpPr>
      <p:sp>
        <p:nvSpPr>
          <p:cNvPr id="24" name="Shape 24"/>
          <p:cNvSpPr txBox="1"/>
          <p:nvPr>
            <p:ph type="title"/>
          </p:nvPr>
        </p:nvSpPr>
        <p:spPr>
          <a:xfrm>
            <a:off x="457200" y="274637"/>
            <a:ext cx="7619999" cy="1143000"/>
          </a:xfrm>
          <a:prstGeom prst="rect">
            <a:avLst/>
          </a:prstGeom>
          <a:noFill/>
          <a:ln>
            <a:noFill/>
          </a:ln>
        </p:spPr>
        <p:txBody>
          <a:bodyPr anchorCtr="0" anchor="ctr" bIns="91425" lIns="91425" rIns="91425" tIns="91425"/>
          <a:lstStyle>
            <a:lvl1pPr indent="0" lvl="0" marL="0" marR="0" rtl="0" algn="l">
              <a:spcBef>
                <a:spcPts val="0"/>
              </a:spcBef>
              <a:buClr>
                <a:schemeClr val="dk2"/>
              </a:buClr>
              <a:buFont typeface="Cambria"/>
              <a:buNone/>
              <a:defRPr b="0" i="0" sz="4600" u="none" cap="none" strike="noStrike">
                <a:solidFill>
                  <a:schemeClr val="dk2"/>
                </a:solidFill>
                <a:latin typeface="Cambria"/>
                <a:ea typeface="Cambria"/>
                <a:cs typeface="Cambria"/>
                <a:sym typeface="Cambria"/>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25" name="Shape 25"/>
          <p:cNvSpPr txBox="1"/>
          <p:nvPr>
            <p:ph idx="1" type="body"/>
          </p:nvPr>
        </p:nvSpPr>
        <p:spPr>
          <a:xfrm>
            <a:off x="457200" y="1600200"/>
            <a:ext cx="7619999" cy="4800600"/>
          </a:xfrm>
          <a:prstGeom prst="rect">
            <a:avLst/>
          </a:prstGeom>
          <a:noFill/>
          <a:ln>
            <a:noFill/>
          </a:ln>
        </p:spPr>
        <p:txBody>
          <a:bodyPr anchorCtr="0" anchor="t" bIns="91425" lIns="91425" rIns="91425" tIns="91425"/>
          <a:lstStyle>
            <a:lvl1pPr indent="-88900" lvl="0" marL="342900" marR="0" rtl="0" algn="l">
              <a:spcBef>
                <a:spcPts val="440"/>
              </a:spcBef>
              <a:buClr>
                <a:schemeClr val="accent1"/>
              </a:buClr>
              <a:buSzPct val="100000"/>
              <a:buFont typeface="Arial"/>
              <a:buChar char="•"/>
              <a:defRPr b="0" i="0" sz="2200" u="none" cap="none" strike="noStrike">
                <a:solidFill>
                  <a:schemeClr val="dk1"/>
                </a:solidFill>
                <a:latin typeface="Calibri"/>
                <a:ea typeface="Calibri"/>
                <a:cs typeface="Calibri"/>
                <a:sym typeface="Calibri"/>
              </a:defRPr>
            </a:lvl1pPr>
            <a:lvl2pPr indent="-106680" lvl="1" marL="640080" marR="0" rtl="0" algn="l">
              <a:spcBef>
                <a:spcPts val="400"/>
              </a:spcBef>
              <a:buClr>
                <a:schemeClr val="accent2"/>
              </a:buClr>
              <a:buSzPct val="100000"/>
              <a:buFont typeface="Arial"/>
              <a:buChar char="•"/>
              <a:defRPr b="0" i="0" sz="2000" u="none" cap="none" strike="noStrike">
                <a:solidFill>
                  <a:schemeClr val="dk1"/>
                </a:solidFill>
                <a:latin typeface="Calibri"/>
                <a:ea typeface="Calibri"/>
                <a:cs typeface="Calibri"/>
                <a:sym typeface="Calibri"/>
              </a:defRPr>
            </a:lvl2pPr>
            <a:lvl3pPr indent="-116839" lvl="2" marL="1005839" marR="0" rtl="0" algn="l">
              <a:spcBef>
                <a:spcPts val="360"/>
              </a:spcBef>
              <a:buClr>
                <a:schemeClr val="accent3"/>
              </a:buClr>
              <a:buSzPct val="100000"/>
              <a:buFont typeface="Arial"/>
              <a:buChar char="•"/>
              <a:defRPr b="0" i="0" sz="1800" u="none" cap="none" strike="noStrike">
                <a:solidFill>
                  <a:schemeClr val="dk1"/>
                </a:solidFill>
                <a:latin typeface="Calibri"/>
                <a:ea typeface="Calibri"/>
                <a:cs typeface="Calibri"/>
                <a:sym typeface="Calibri"/>
              </a:defRPr>
            </a:lvl3pPr>
            <a:lvl4pPr indent="-137160" lvl="3" marL="1280160" marR="0" rtl="0" algn="l">
              <a:spcBef>
                <a:spcPts val="320"/>
              </a:spcBef>
              <a:buClr>
                <a:schemeClr val="accent4"/>
              </a:buClr>
              <a:buSzPct val="100000"/>
              <a:buFont typeface="Arial"/>
              <a:buChar char="•"/>
              <a:defRPr b="0" i="0" sz="1600" u="none" cap="none" strike="noStrike">
                <a:solidFill>
                  <a:schemeClr val="dk1"/>
                </a:solidFill>
                <a:latin typeface="Calibri"/>
                <a:ea typeface="Calibri"/>
                <a:cs typeface="Calibri"/>
                <a:sym typeface="Calibri"/>
              </a:defRPr>
            </a:lvl4pPr>
            <a:lvl5pPr indent="-144780" lvl="4" marL="1554480" marR="0" rtl="0" algn="l">
              <a:spcBef>
                <a:spcPts val="280"/>
              </a:spcBef>
              <a:buClr>
                <a:schemeClr val="accent5"/>
              </a:buClr>
              <a:buSzPct val="100000"/>
              <a:buFont typeface="Arial"/>
              <a:buChar char="•"/>
              <a:defRPr b="0" i="0" sz="1400" u="none" cap="none" strike="noStrike">
                <a:solidFill>
                  <a:schemeClr val="dk1"/>
                </a:solidFill>
                <a:latin typeface="Calibri"/>
                <a:ea typeface="Calibri"/>
                <a:cs typeface="Calibri"/>
                <a:sym typeface="Calibri"/>
              </a:defRPr>
            </a:lvl5pPr>
            <a:lvl6pPr indent="-99060" lvl="5" marL="1737360" marR="0" rtl="0" algn="l">
              <a:spcBef>
                <a:spcPts val="280"/>
              </a:spcBef>
              <a:buClr>
                <a:schemeClr val="accent1"/>
              </a:buClr>
              <a:buSzPct val="100000"/>
              <a:buFont typeface="Arial"/>
              <a:buChar char="•"/>
              <a:defRPr b="0" i="0" sz="1400" u="none" cap="none" strike="noStrike">
                <a:solidFill>
                  <a:schemeClr val="dk1"/>
                </a:solidFill>
                <a:latin typeface="Calibri"/>
                <a:ea typeface="Calibri"/>
                <a:cs typeface="Calibri"/>
                <a:sym typeface="Calibri"/>
              </a:defRPr>
            </a:lvl6pPr>
            <a:lvl7pPr indent="-104139" lvl="6" marL="1920240" marR="0" rtl="0" algn="l">
              <a:spcBef>
                <a:spcPts val="280"/>
              </a:spcBef>
              <a:buClr>
                <a:schemeClr val="accent2"/>
              </a:buClr>
              <a:buSzPct val="100000"/>
              <a:buFont typeface="Arial"/>
              <a:buChar char="•"/>
              <a:defRPr b="0" i="0" sz="1400" u="none" cap="none" strike="noStrike">
                <a:solidFill>
                  <a:schemeClr val="dk1"/>
                </a:solidFill>
                <a:latin typeface="Calibri"/>
                <a:ea typeface="Calibri"/>
                <a:cs typeface="Calibri"/>
                <a:sym typeface="Calibri"/>
              </a:defRPr>
            </a:lvl7pPr>
            <a:lvl8pPr indent="-96520" lvl="7" marL="2103120" marR="0" rtl="0" algn="l">
              <a:spcBef>
                <a:spcPts val="280"/>
              </a:spcBef>
              <a:buClr>
                <a:schemeClr val="accent3"/>
              </a:buClr>
              <a:buSzPct val="100000"/>
              <a:buFont typeface="Arial"/>
              <a:buChar char="•"/>
              <a:defRPr b="0" i="0" sz="1400" u="none" cap="none" strike="noStrike">
                <a:solidFill>
                  <a:schemeClr val="dk1"/>
                </a:solidFill>
                <a:latin typeface="Calibri"/>
                <a:ea typeface="Calibri"/>
                <a:cs typeface="Calibri"/>
                <a:sym typeface="Calibri"/>
              </a:defRPr>
            </a:lvl8pPr>
            <a:lvl9pPr indent="-101600" lvl="8" marL="2286000" marR="0" rtl="0" algn="l">
              <a:spcBef>
                <a:spcPts val="280"/>
              </a:spcBef>
              <a:buClr>
                <a:schemeClr val="accent4"/>
              </a:buClr>
              <a:buSzPct val="100000"/>
              <a:buFont typeface="Arial"/>
              <a:buChar char="•"/>
              <a:defRPr b="0" i="0" sz="1400" u="none" cap="none" strike="noStrike">
                <a:solidFill>
                  <a:schemeClr val="dk1"/>
                </a:solidFill>
                <a:latin typeface="Calibri"/>
                <a:ea typeface="Calibri"/>
                <a:cs typeface="Calibri"/>
                <a:sym typeface="Calibri"/>
              </a:defRPr>
            </a:lvl9pPr>
          </a:lstStyle>
          <a:p/>
        </p:txBody>
      </p:sp>
      <p:sp>
        <p:nvSpPr>
          <p:cNvPr id="26" name="Shape 26"/>
          <p:cNvSpPr txBox="1"/>
          <p:nvPr>
            <p:ph idx="10" type="dt"/>
          </p:nvPr>
        </p:nvSpPr>
        <p:spPr>
          <a:xfrm rot="-5400000">
            <a:off x="7551350" y="1645919"/>
            <a:ext cx="2438399" cy="365759"/>
          </a:xfrm>
          <a:prstGeom prst="rect">
            <a:avLst/>
          </a:prstGeom>
          <a:noFill/>
          <a:ln>
            <a:noFill/>
          </a:ln>
        </p:spPr>
        <p:txBody>
          <a:bodyPr anchorCtr="0" anchor="ctr" bIns="91425" lIns="91425" rIns="91425" tIns="91425"/>
          <a:lstStyle>
            <a:lvl1pPr indent="0" lvl="0" marL="0" marR="0" rtl="0" algn="l">
              <a:spcBef>
                <a:spcPts val="0"/>
              </a:spcBef>
              <a:buNone/>
              <a:defRPr b="0" i="0" sz="1200" u="none" cap="none" strike="noStrike">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27" name="Shape 27"/>
          <p:cNvSpPr txBox="1"/>
          <p:nvPr>
            <p:ph idx="11" type="ftr"/>
          </p:nvPr>
        </p:nvSpPr>
        <p:spPr>
          <a:xfrm rot="-5400000">
            <a:off x="7586909" y="4048759"/>
            <a:ext cx="2367281" cy="365759"/>
          </a:xfrm>
          <a:prstGeom prst="rect">
            <a:avLst/>
          </a:prstGeom>
          <a:noFill/>
          <a:ln>
            <a:noFill/>
          </a:ln>
        </p:spPr>
        <p:txBody>
          <a:bodyPr anchorCtr="0" anchor="ctr" bIns="91425" lIns="91425" rIns="91425" tIns="91425"/>
          <a:lstStyle>
            <a:lvl1pPr indent="0" lvl="0" marL="0" marR="0" rtl="0" algn="r">
              <a:spcBef>
                <a:spcPts val="0"/>
              </a:spcBef>
              <a:buNone/>
              <a:defRPr b="0" i="0" sz="1200" u="none" cap="none" strike="noStrike">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28" name="Shape 28"/>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b="0" i="0" lang="en-US" sz="1800" u="none" cap="none" strike="noStrike">
                <a:solidFill>
                  <a:srgbClr val="FFFFFF"/>
                </a:solidFill>
                <a:latin typeface="Calibri"/>
                <a:ea typeface="Calibri"/>
                <a:cs typeface="Calibri"/>
                <a:sym typeface="Calibri"/>
              </a:rPr>
              <a:t>‹#›</a:t>
            </a:fld>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picTx">
  <p:cSld name="Picture with Caption">
    <p:spTree>
      <p:nvGrpSpPr>
        <p:cNvPr id="142" name="Shape 142"/>
        <p:cNvGrpSpPr/>
        <p:nvPr/>
      </p:nvGrpSpPr>
      <p:grpSpPr>
        <a:xfrm>
          <a:off x="0" y="0"/>
          <a:ext cx="0" cy="0"/>
          <a:chOff x="0" y="0"/>
          <a:chExt cx="0" cy="0"/>
        </a:xfrm>
      </p:grpSpPr>
      <p:sp>
        <p:nvSpPr>
          <p:cNvPr id="143" name="Shape 143"/>
          <p:cNvSpPr txBox="1"/>
          <p:nvPr>
            <p:ph type="title"/>
          </p:nvPr>
        </p:nvSpPr>
        <p:spPr>
          <a:xfrm>
            <a:off x="1792288" y="4800600"/>
            <a:ext cx="5486400" cy="566700"/>
          </a:xfrm>
          <a:prstGeom prst="rect">
            <a:avLst/>
          </a:prstGeom>
          <a:noFill/>
          <a:ln>
            <a:noFill/>
          </a:ln>
        </p:spPr>
        <p:txBody>
          <a:bodyPr anchorCtr="0" anchor="b" bIns="91425" lIns="91425" rIns="91425" tIns="91425"/>
          <a:lstStyle>
            <a:lvl1pPr indent="0" lvl="0" marL="0" marR="0" rtl="0" algn="l">
              <a:spcBef>
                <a:spcPts val="0"/>
              </a:spcBef>
              <a:buClr>
                <a:schemeClr val="dk1"/>
              </a:buClr>
              <a:buFont typeface="Calibri"/>
              <a:buNone/>
              <a:defRPr b="1" i="0" sz="2000" u="none" cap="none" strike="noStrike">
                <a:solidFill>
                  <a:schemeClr val="dk1"/>
                </a:solidFill>
                <a:latin typeface="Calibri"/>
                <a:ea typeface="Calibri"/>
                <a:cs typeface="Calibri"/>
                <a:sym typeface="Calibri"/>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
        <p:nvSpPr>
          <p:cNvPr id="144" name="Shape 144"/>
          <p:cNvSpPr/>
          <p:nvPr>
            <p:ph idx="2" type="pic"/>
          </p:nvPr>
        </p:nvSpPr>
        <p:spPr>
          <a:xfrm>
            <a:off x="1792288" y="612775"/>
            <a:ext cx="5486400" cy="4114800"/>
          </a:xfrm>
          <a:prstGeom prst="rect">
            <a:avLst/>
          </a:prstGeom>
          <a:noFill/>
          <a:ln>
            <a:noFill/>
          </a:ln>
        </p:spPr>
        <p:txBody>
          <a:bodyPr anchorCtr="0" anchor="t" bIns="91425" lIns="91425" rIns="91425" tIns="91425"/>
          <a:lstStyle>
            <a:lvl1pPr indent="0" lvl="0" marL="0" marR="0" rtl="0" algn="l">
              <a:spcBef>
                <a:spcPts val="640"/>
              </a:spcBef>
              <a:buClr>
                <a:schemeClr val="dk1"/>
              </a:buClr>
              <a:buFont typeface="Arial"/>
              <a:buNone/>
              <a:defRPr b="0" i="0" sz="3200" u="none" cap="none" strike="noStrike">
                <a:solidFill>
                  <a:schemeClr val="dk1"/>
                </a:solidFill>
                <a:latin typeface="Calibri"/>
                <a:ea typeface="Calibri"/>
                <a:cs typeface="Calibri"/>
                <a:sym typeface="Calibri"/>
              </a:defRPr>
            </a:lvl1pPr>
            <a:lvl2pPr indent="0" lvl="1" marL="457200" marR="0" rtl="0" algn="l">
              <a:spcBef>
                <a:spcPts val="560"/>
              </a:spcBef>
              <a:buClr>
                <a:schemeClr val="dk1"/>
              </a:buClr>
              <a:buFont typeface="Arial"/>
              <a:buNone/>
              <a:defRPr b="0" i="0" sz="2800" u="none" cap="none" strike="noStrike">
                <a:solidFill>
                  <a:schemeClr val="dk1"/>
                </a:solidFill>
                <a:latin typeface="Calibri"/>
                <a:ea typeface="Calibri"/>
                <a:cs typeface="Calibri"/>
                <a:sym typeface="Calibri"/>
              </a:defRPr>
            </a:lvl2pPr>
            <a:lvl3pPr indent="0" lvl="2" marL="914400" marR="0" rtl="0" algn="l">
              <a:spcBef>
                <a:spcPts val="480"/>
              </a:spcBef>
              <a:buClr>
                <a:schemeClr val="dk1"/>
              </a:buClr>
              <a:buFont typeface="Arial"/>
              <a:buNone/>
              <a:defRPr b="0" i="0" sz="2400" u="none" cap="none" strike="noStrike">
                <a:solidFill>
                  <a:schemeClr val="dk1"/>
                </a:solidFill>
                <a:latin typeface="Calibri"/>
                <a:ea typeface="Calibri"/>
                <a:cs typeface="Calibri"/>
                <a:sym typeface="Calibri"/>
              </a:defRPr>
            </a:lvl3pPr>
            <a:lvl4pPr indent="0" lvl="3" marL="1371600" marR="0" rtl="0" algn="l">
              <a:spcBef>
                <a:spcPts val="400"/>
              </a:spcBef>
              <a:buClr>
                <a:schemeClr val="dk1"/>
              </a:buClr>
              <a:buFont typeface="Arial"/>
              <a:buNone/>
              <a:defRPr b="0" i="0" sz="2000" u="none" cap="none" strike="noStrike">
                <a:solidFill>
                  <a:schemeClr val="dk1"/>
                </a:solidFill>
                <a:latin typeface="Calibri"/>
                <a:ea typeface="Calibri"/>
                <a:cs typeface="Calibri"/>
                <a:sym typeface="Calibri"/>
              </a:defRPr>
            </a:lvl4pPr>
            <a:lvl5pPr indent="0" lvl="4" marL="1828800" marR="0" rtl="0" algn="l">
              <a:spcBef>
                <a:spcPts val="400"/>
              </a:spcBef>
              <a:buClr>
                <a:schemeClr val="dk1"/>
              </a:buClr>
              <a:buFont typeface="Arial"/>
              <a:buNone/>
              <a:defRPr b="0" i="0" sz="2000" u="none" cap="none" strike="noStrike">
                <a:solidFill>
                  <a:schemeClr val="dk1"/>
                </a:solidFill>
                <a:latin typeface="Calibri"/>
                <a:ea typeface="Calibri"/>
                <a:cs typeface="Calibri"/>
                <a:sym typeface="Calibri"/>
              </a:defRPr>
            </a:lvl5pPr>
            <a:lvl6pPr indent="0" lvl="5" marL="2286000" marR="0" rtl="0" algn="l">
              <a:spcBef>
                <a:spcPts val="400"/>
              </a:spcBef>
              <a:buClr>
                <a:schemeClr val="dk1"/>
              </a:buClr>
              <a:buFont typeface="Arial"/>
              <a:buNone/>
              <a:defRPr b="0" i="0" sz="2000" u="none" cap="none" strike="noStrike">
                <a:solidFill>
                  <a:schemeClr val="dk1"/>
                </a:solidFill>
                <a:latin typeface="Calibri"/>
                <a:ea typeface="Calibri"/>
                <a:cs typeface="Calibri"/>
                <a:sym typeface="Calibri"/>
              </a:defRPr>
            </a:lvl6pPr>
            <a:lvl7pPr indent="0" lvl="6" marL="2743200" marR="0" rtl="0" algn="l">
              <a:spcBef>
                <a:spcPts val="400"/>
              </a:spcBef>
              <a:buClr>
                <a:schemeClr val="dk1"/>
              </a:buClr>
              <a:buFont typeface="Arial"/>
              <a:buNone/>
              <a:defRPr b="0" i="0" sz="2000" u="none" cap="none" strike="noStrike">
                <a:solidFill>
                  <a:schemeClr val="dk1"/>
                </a:solidFill>
                <a:latin typeface="Calibri"/>
                <a:ea typeface="Calibri"/>
                <a:cs typeface="Calibri"/>
                <a:sym typeface="Calibri"/>
              </a:defRPr>
            </a:lvl7pPr>
            <a:lvl8pPr indent="0" lvl="7" marL="3200400" marR="0" rtl="0" algn="l">
              <a:spcBef>
                <a:spcPts val="400"/>
              </a:spcBef>
              <a:buClr>
                <a:schemeClr val="dk1"/>
              </a:buClr>
              <a:buFont typeface="Arial"/>
              <a:buNone/>
              <a:defRPr b="0" i="0" sz="2000" u="none" cap="none" strike="noStrike">
                <a:solidFill>
                  <a:schemeClr val="dk1"/>
                </a:solidFill>
                <a:latin typeface="Calibri"/>
                <a:ea typeface="Calibri"/>
                <a:cs typeface="Calibri"/>
                <a:sym typeface="Calibri"/>
              </a:defRPr>
            </a:lvl8pPr>
            <a:lvl9pPr indent="0" lvl="8" marL="3657600" marR="0" rtl="0" algn="l">
              <a:spcBef>
                <a:spcPts val="400"/>
              </a:spcBef>
              <a:buClr>
                <a:schemeClr val="dk1"/>
              </a:buClr>
              <a:buFont typeface="Arial"/>
              <a:buNone/>
              <a:defRPr b="0" i="0" sz="2000" u="none" cap="none" strike="noStrike">
                <a:solidFill>
                  <a:schemeClr val="dk1"/>
                </a:solidFill>
                <a:latin typeface="Calibri"/>
                <a:ea typeface="Calibri"/>
                <a:cs typeface="Calibri"/>
                <a:sym typeface="Calibri"/>
              </a:defRPr>
            </a:lvl9pPr>
          </a:lstStyle>
          <a:p/>
        </p:txBody>
      </p:sp>
      <p:sp>
        <p:nvSpPr>
          <p:cNvPr id="145" name="Shape 145"/>
          <p:cNvSpPr txBox="1"/>
          <p:nvPr>
            <p:ph idx="1" type="body"/>
          </p:nvPr>
        </p:nvSpPr>
        <p:spPr>
          <a:xfrm>
            <a:off x="1792288" y="5367337"/>
            <a:ext cx="5486400" cy="804900"/>
          </a:xfrm>
          <a:prstGeom prst="rect">
            <a:avLst/>
          </a:prstGeom>
          <a:noFill/>
          <a:ln>
            <a:noFill/>
          </a:ln>
        </p:spPr>
        <p:txBody>
          <a:bodyPr anchorCtr="0" anchor="t" bIns="91425" lIns="91425" rIns="91425" tIns="91425"/>
          <a:lstStyle>
            <a:lvl1pPr indent="0" lvl="0" marL="0" marR="0" rtl="0" algn="l">
              <a:spcBef>
                <a:spcPts val="280"/>
              </a:spcBef>
              <a:buClr>
                <a:schemeClr val="dk1"/>
              </a:buClr>
              <a:buFont typeface="Arial"/>
              <a:buNone/>
              <a:defRPr b="0" i="0" sz="1400" u="none" cap="none" strike="noStrike">
                <a:solidFill>
                  <a:schemeClr val="dk1"/>
                </a:solidFill>
                <a:latin typeface="Calibri"/>
                <a:ea typeface="Calibri"/>
                <a:cs typeface="Calibri"/>
                <a:sym typeface="Calibri"/>
              </a:defRPr>
            </a:lvl1pPr>
            <a:lvl2pPr indent="0" lvl="1" marL="457200" marR="0" rtl="0" algn="l">
              <a:spcBef>
                <a:spcPts val="240"/>
              </a:spcBef>
              <a:buClr>
                <a:schemeClr val="dk1"/>
              </a:buClr>
              <a:buFont typeface="Arial"/>
              <a:buNone/>
              <a:defRPr b="0" i="0" sz="1200" u="none" cap="none" strike="noStrike">
                <a:solidFill>
                  <a:schemeClr val="dk1"/>
                </a:solidFill>
                <a:latin typeface="Calibri"/>
                <a:ea typeface="Calibri"/>
                <a:cs typeface="Calibri"/>
                <a:sym typeface="Calibri"/>
              </a:defRPr>
            </a:lvl2pPr>
            <a:lvl3pPr indent="0" lvl="2" marL="914400" marR="0" rtl="0" algn="l">
              <a:spcBef>
                <a:spcPts val="200"/>
              </a:spcBef>
              <a:buClr>
                <a:schemeClr val="dk1"/>
              </a:buClr>
              <a:buFont typeface="Arial"/>
              <a:buNone/>
              <a:defRPr b="0" i="0" sz="1000" u="none" cap="none" strike="noStrike">
                <a:solidFill>
                  <a:schemeClr val="dk1"/>
                </a:solidFill>
                <a:latin typeface="Calibri"/>
                <a:ea typeface="Calibri"/>
                <a:cs typeface="Calibri"/>
                <a:sym typeface="Calibri"/>
              </a:defRPr>
            </a:lvl3pPr>
            <a:lvl4pPr indent="0" lvl="3" marL="13716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4pPr>
            <a:lvl5pPr indent="0" lvl="4" marL="18288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5pPr>
            <a:lvl6pPr indent="0" lvl="5" marL="22860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6pPr>
            <a:lvl7pPr indent="0" lvl="6" marL="27432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7pPr>
            <a:lvl8pPr indent="0" lvl="7" marL="32004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8pPr>
            <a:lvl9pPr indent="0" lvl="8" marL="36576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9pPr>
          </a:lstStyle>
          <a:p/>
        </p:txBody>
      </p:sp>
      <p:sp>
        <p:nvSpPr>
          <p:cNvPr id="146" name="Shape 146"/>
          <p:cNvSpPr txBox="1"/>
          <p:nvPr>
            <p:ph idx="10" type="dt"/>
          </p:nvPr>
        </p:nvSpPr>
        <p:spPr>
          <a:xfrm>
            <a:off x="457200" y="6356350"/>
            <a:ext cx="2133600" cy="365100"/>
          </a:xfrm>
          <a:prstGeom prst="rect">
            <a:avLst/>
          </a:prstGeom>
          <a:noFill/>
          <a:ln>
            <a:noFill/>
          </a:ln>
        </p:spPr>
        <p:txBody>
          <a:bodyPr anchorCtr="0" anchor="ctr" bIns="91425" lIns="91425" rIns="91425" tIns="91425"/>
          <a:lstStyle>
            <a:lvl1pPr indent="0" lvl="0" marL="0" marR="0" rtl="0" algn="l">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47" name="Shape 147"/>
          <p:cNvSpPr txBox="1"/>
          <p:nvPr>
            <p:ph idx="11" type="ftr"/>
          </p:nvPr>
        </p:nvSpPr>
        <p:spPr>
          <a:xfrm>
            <a:off x="3124200" y="6356350"/>
            <a:ext cx="2895600" cy="365100"/>
          </a:xfrm>
          <a:prstGeom prst="rect">
            <a:avLst/>
          </a:prstGeom>
          <a:noFill/>
          <a:ln>
            <a:noFill/>
          </a:ln>
        </p:spPr>
        <p:txBody>
          <a:bodyPr anchorCtr="0" anchor="ctr" bIns="91425" lIns="91425" rIns="91425" tIns="91425"/>
          <a:lstStyle>
            <a:lvl1pPr indent="0" lvl="0" marL="0" marR="0" rtl="0" algn="ctr">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48" name="Shape 148"/>
          <p:cNvSpPr txBox="1"/>
          <p:nvPr>
            <p:ph idx="12" type="sldNum"/>
          </p:nvPr>
        </p:nvSpPr>
        <p:spPr>
          <a:xfrm>
            <a:off x="6553200" y="6356350"/>
            <a:ext cx="2133600" cy="365100"/>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200">
                <a:solidFill>
                  <a:srgbClr val="888888"/>
                </a:solidFill>
                <a:latin typeface="Calibri"/>
                <a:ea typeface="Calibri"/>
                <a:cs typeface="Calibri"/>
                <a:sym typeface="Calibri"/>
              </a:rPr>
              <a:t>‹#›</a:t>
            </a:fld>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x">
  <p:cSld name="Title and Vertical Text">
    <p:spTree>
      <p:nvGrpSpPr>
        <p:cNvPr id="149" name="Shape 149"/>
        <p:cNvGrpSpPr/>
        <p:nvPr/>
      </p:nvGrpSpPr>
      <p:grpSpPr>
        <a:xfrm>
          <a:off x="0" y="0"/>
          <a:ext cx="0" cy="0"/>
          <a:chOff x="0" y="0"/>
          <a:chExt cx="0" cy="0"/>
        </a:xfrm>
      </p:grpSpPr>
      <p:sp>
        <p:nvSpPr>
          <p:cNvPr id="150" name="Shape 150"/>
          <p:cNvSpPr txBox="1"/>
          <p:nvPr>
            <p:ph type="title"/>
          </p:nvPr>
        </p:nvSpPr>
        <p:spPr>
          <a:xfrm>
            <a:off x="457200" y="274637"/>
            <a:ext cx="8229600" cy="1143000"/>
          </a:xfrm>
          <a:prstGeom prst="rect">
            <a:avLst/>
          </a:prstGeom>
          <a:noFill/>
          <a:ln>
            <a:noFill/>
          </a:ln>
        </p:spPr>
        <p:txBody>
          <a:bodyPr anchorCtr="0" anchor="ctr" bIns="91425" lIns="91425" rIns="91425" tIns="91425"/>
          <a:lstStyle>
            <a:lvl1pPr indent="0" lvl="0" marL="0" marR="0" rtl="0" algn="ctr">
              <a:spcBef>
                <a:spcPts val="0"/>
              </a:spcBef>
              <a:buClr>
                <a:schemeClr val="dk1"/>
              </a:buClr>
              <a:buFont typeface="Calibri"/>
              <a:buNone/>
              <a:defRPr b="0" i="0" sz="4400" u="none" cap="none" strike="noStrike">
                <a:solidFill>
                  <a:schemeClr val="dk1"/>
                </a:solidFill>
                <a:latin typeface="Calibri"/>
                <a:ea typeface="Calibri"/>
                <a:cs typeface="Calibri"/>
                <a:sym typeface="Calibri"/>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
        <p:nvSpPr>
          <p:cNvPr id="151" name="Shape 151"/>
          <p:cNvSpPr txBox="1"/>
          <p:nvPr>
            <p:ph idx="1" type="body"/>
          </p:nvPr>
        </p:nvSpPr>
        <p:spPr>
          <a:xfrm rot="5400000">
            <a:off x="2308950" y="-251550"/>
            <a:ext cx="4526100" cy="8229600"/>
          </a:xfrm>
          <a:prstGeom prst="rect">
            <a:avLst/>
          </a:prstGeom>
          <a:noFill/>
          <a:ln>
            <a:noFill/>
          </a:ln>
        </p:spPr>
        <p:txBody>
          <a:bodyPr anchorCtr="0" anchor="t" bIns="91425" lIns="91425" rIns="91425" tIns="91425"/>
          <a:lstStyle>
            <a:lvl1pPr indent="-139700" lvl="0" marL="342900" marR="0" rtl="0" algn="l">
              <a:spcBef>
                <a:spcPts val="640"/>
              </a:spcBef>
              <a:buClr>
                <a:schemeClr val="dk1"/>
              </a:buClr>
              <a:buSzPct val="100000"/>
              <a:buFont typeface="Arial"/>
              <a:buChar char="•"/>
              <a:defRPr b="0" i="0" sz="3200" u="none" cap="none" strike="noStrike">
                <a:solidFill>
                  <a:schemeClr val="dk1"/>
                </a:solidFill>
                <a:latin typeface="Calibri"/>
                <a:ea typeface="Calibri"/>
                <a:cs typeface="Calibri"/>
                <a:sym typeface="Calibri"/>
              </a:defRPr>
            </a:lvl1pPr>
            <a:lvl2pPr indent="-107950" lvl="1" marL="742950" marR="0" rtl="0" algn="l">
              <a:spcBef>
                <a:spcPts val="560"/>
              </a:spcBef>
              <a:buClr>
                <a:schemeClr val="dk1"/>
              </a:buClr>
              <a:buSzPct val="100000"/>
              <a:buFont typeface="Arial"/>
              <a:buChar char="–"/>
              <a:defRPr b="0" i="0" sz="2800" u="none" cap="none" strike="noStrike">
                <a:solidFill>
                  <a:schemeClr val="dk1"/>
                </a:solidFill>
                <a:latin typeface="Calibri"/>
                <a:ea typeface="Calibri"/>
                <a:cs typeface="Calibri"/>
                <a:sym typeface="Calibri"/>
              </a:defRPr>
            </a:lvl2pPr>
            <a:lvl3pPr indent="-76200" lvl="2" marL="1143000" marR="0" rtl="0" algn="l">
              <a:spcBef>
                <a:spcPts val="480"/>
              </a:spcBef>
              <a:buClr>
                <a:schemeClr val="dk1"/>
              </a:buClr>
              <a:buSzPct val="100000"/>
              <a:buFont typeface="Arial"/>
              <a:buChar char="•"/>
              <a:defRPr b="0" i="0" sz="2400" u="none" cap="none" strike="noStrike">
                <a:solidFill>
                  <a:schemeClr val="dk1"/>
                </a:solidFill>
                <a:latin typeface="Calibri"/>
                <a:ea typeface="Calibri"/>
                <a:cs typeface="Calibri"/>
                <a:sym typeface="Calibri"/>
              </a:defRPr>
            </a:lvl3pPr>
            <a:lvl4pPr indent="-101600" lvl="3" marL="1600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4pPr>
            <a:lvl5pPr indent="-101600" lvl="4" marL="20574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152" name="Shape 152"/>
          <p:cNvSpPr txBox="1"/>
          <p:nvPr>
            <p:ph idx="10" type="dt"/>
          </p:nvPr>
        </p:nvSpPr>
        <p:spPr>
          <a:xfrm>
            <a:off x="457200" y="6356350"/>
            <a:ext cx="2133600" cy="365100"/>
          </a:xfrm>
          <a:prstGeom prst="rect">
            <a:avLst/>
          </a:prstGeom>
          <a:noFill/>
          <a:ln>
            <a:noFill/>
          </a:ln>
        </p:spPr>
        <p:txBody>
          <a:bodyPr anchorCtr="0" anchor="ctr" bIns="91425" lIns="91425" rIns="91425" tIns="91425"/>
          <a:lstStyle>
            <a:lvl1pPr indent="0" lvl="0" marL="0" marR="0" rtl="0" algn="l">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53" name="Shape 153"/>
          <p:cNvSpPr txBox="1"/>
          <p:nvPr>
            <p:ph idx="11" type="ftr"/>
          </p:nvPr>
        </p:nvSpPr>
        <p:spPr>
          <a:xfrm>
            <a:off x="3124200" y="6356350"/>
            <a:ext cx="2895600" cy="365100"/>
          </a:xfrm>
          <a:prstGeom prst="rect">
            <a:avLst/>
          </a:prstGeom>
          <a:noFill/>
          <a:ln>
            <a:noFill/>
          </a:ln>
        </p:spPr>
        <p:txBody>
          <a:bodyPr anchorCtr="0" anchor="ctr" bIns="91425" lIns="91425" rIns="91425" tIns="91425"/>
          <a:lstStyle>
            <a:lvl1pPr indent="0" lvl="0" marL="0" marR="0" rtl="0" algn="ctr">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54" name="Shape 154"/>
          <p:cNvSpPr txBox="1"/>
          <p:nvPr>
            <p:ph idx="12" type="sldNum"/>
          </p:nvPr>
        </p:nvSpPr>
        <p:spPr>
          <a:xfrm>
            <a:off x="6553200" y="6356350"/>
            <a:ext cx="2133600" cy="365100"/>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200">
                <a:solidFill>
                  <a:srgbClr val="888888"/>
                </a:solidFill>
                <a:latin typeface="Calibri"/>
                <a:ea typeface="Calibri"/>
                <a:cs typeface="Calibri"/>
                <a:sym typeface="Calibri"/>
              </a:rPr>
              <a:t>‹#›</a:t>
            </a:fld>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itleAndTx">
  <p:cSld name="Vertical Title and Text">
    <p:spTree>
      <p:nvGrpSpPr>
        <p:cNvPr id="155" name="Shape 155"/>
        <p:cNvGrpSpPr/>
        <p:nvPr/>
      </p:nvGrpSpPr>
      <p:grpSpPr>
        <a:xfrm>
          <a:off x="0" y="0"/>
          <a:ext cx="0" cy="0"/>
          <a:chOff x="0" y="0"/>
          <a:chExt cx="0" cy="0"/>
        </a:xfrm>
      </p:grpSpPr>
      <p:sp>
        <p:nvSpPr>
          <p:cNvPr id="156" name="Shape 156"/>
          <p:cNvSpPr txBox="1"/>
          <p:nvPr>
            <p:ph type="title"/>
          </p:nvPr>
        </p:nvSpPr>
        <p:spPr>
          <a:xfrm rot="5400000">
            <a:off x="4732350" y="2171687"/>
            <a:ext cx="5851500" cy="2057400"/>
          </a:xfrm>
          <a:prstGeom prst="rect">
            <a:avLst/>
          </a:prstGeom>
          <a:noFill/>
          <a:ln>
            <a:noFill/>
          </a:ln>
        </p:spPr>
        <p:txBody>
          <a:bodyPr anchorCtr="0" anchor="ctr" bIns="91425" lIns="91425" rIns="91425" tIns="91425"/>
          <a:lstStyle>
            <a:lvl1pPr indent="0" lvl="0" marL="0" marR="0" rtl="0" algn="ctr">
              <a:spcBef>
                <a:spcPts val="0"/>
              </a:spcBef>
              <a:buClr>
                <a:schemeClr val="dk1"/>
              </a:buClr>
              <a:buFont typeface="Calibri"/>
              <a:buNone/>
              <a:defRPr b="0" i="0" sz="4400" u="none" cap="none" strike="noStrike">
                <a:solidFill>
                  <a:schemeClr val="dk1"/>
                </a:solidFill>
                <a:latin typeface="Calibri"/>
                <a:ea typeface="Calibri"/>
                <a:cs typeface="Calibri"/>
                <a:sym typeface="Calibri"/>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
        <p:nvSpPr>
          <p:cNvPr id="157" name="Shape 157"/>
          <p:cNvSpPr txBox="1"/>
          <p:nvPr>
            <p:ph idx="1" type="body"/>
          </p:nvPr>
        </p:nvSpPr>
        <p:spPr>
          <a:xfrm rot="5400000">
            <a:off x="541350" y="190487"/>
            <a:ext cx="5851500" cy="6019800"/>
          </a:xfrm>
          <a:prstGeom prst="rect">
            <a:avLst/>
          </a:prstGeom>
          <a:noFill/>
          <a:ln>
            <a:noFill/>
          </a:ln>
        </p:spPr>
        <p:txBody>
          <a:bodyPr anchorCtr="0" anchor="t" bIns="91425" lIns="91425" rIns="91425" tIns="91425"/>
          <a:lstStyle>
            <a:lvl1pPr indent="-139700" lvl="0" marL="342900" marR="0" rtl="0" algn="l">
              <a:spcBef>
                <a:spcPts val="640"/>
              </a:spcBef>
              <a:buClr>
                <a:schemeClr val="dk1"/>
              </a:buClr>
              <a:buSzPct val="100000"/>
              <a:buFont typeface="Arial"/>
              <a:buChar char="•"/>
              <a:defRPr b="0" i="0" sz="3200" u="none" cap="none" strike="noStrike">
                <a:solidFill>
                  <a:schemeClr val="dk1"/>
                </a:solidFill>
                <a:latin typeface="Calibri"/>
                <a:ea typeface="Calibri"/>
                <a:cs typeface="Calibri"/>
                <a:sym typeface="Calibri"/>
              </a:defRPr>
            </a:lvl1pPr>
            <a:lvl2pPr indent="-107950" lvl="1" marL="742950" marR="0" rtl="0" algn="l">
              <a:spcBef>
                <a:spcPts val="560"/>
              </a:spcBef>
              <a:buClr>
                <a:schemeClr val="dk1"/>
              </a:buClr>
              <a:buSzPct val="100000"/>
              <a:buFont typeface="Arial"/>
              <a:buChar char="–"/>
              <a:defRPr b="0" i="0" sz="2800" u="none" cap="none" strike="noStrike">
                <a:solidFill>
                  <a:schemeClr val="dk1"/>
                </a:solidFill>
                <a:latin typeface="Calibri"/>
                <a:ea typeface="Calibri"/>
                <a:cs typeface="Calibri"/>
                <a:sym typeface="Calibri"/>
              </a:defRPr>
            </a:lvl2pPr>
            <a:lvl3pPr indent="-76200" lvl="2" marL="1143000" marR="0" rtl="0" algn="l">
              <a:spcBef>
                <a:spcPts val="480"/>
              </a:spcBef>
              <a:buClr>
                <a:schemeClr val="dk1"/>
              </a:buClr>
              <a:buSzPct val="100000"/>
              <a:buFont typeface="Arial"/>
              <a:buChar char="•"/>
              <a:defRPr b="0" i="0" sz="2400" u="none" cap="none" strike="noStrike">
                <a:solidFill>
                  <a:schemeClr val="dk1"/>
                </a:solidFill>
                <a:latin typeface="Calibri"/>
                <a:ea typeface="Calibri"/>
                <a:cs typeface="Calibri"/>
                <a:sym typeface="Calibri"/>
              </a:defRPr>
            </a:lvl3pPr>
            <a:lvl4pPr indent="-101600" lvl="3" marL="1600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4pPr>
            <a:lvl5pPr indent="-101600" lvl="4" marL="20574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158" name="Shape 158"/>
          <p:cNvSpPr txBox="1"/>
          <p:nvPr>
            <p:ph idx="10" type="dt"/>
          </p:nvPr>
        </p:nvSpPr>
        <p:spPr>
          <a:xfrm>
            <a:off x="457200" y="6356350"/>
            <a:ext cx="2133600" cy="365100"/>
          </a:xfrm>
          <a:prstGeom prst="rect">
            <a:avLst/>
          </a:prstGeom>
          <a:noFill/>
          <a:ln>
            <a:noFill/>
          </a:ln>
        </p:spPr>
        <p:txBody>
          <a:bodyPr anchorCtr="0" anchor="ctr" bIns="91425" lIns="91425" rIns="91425" tIns="91425"/>
          <a:lstStyle>
            <a:lvl1pPr indent="0" lvl="0" marL="0" marR="0" rtl="0" algn="l">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59" name="Shape 159"/>
          <p:cNvSpPr txBox="1"/>
          <p:nvPr>
            <p:ph idx="11" type="ftr"/>
          </p:nvPr>
        </p:nvSpPr>
        <p:spPr>
          <a:xfrm>
            <a:off x="3124200" y="6356350"/>
            <a:ext cx="2895600" cy="365100"/>
          </a:xfrm>
          <a:prstGeom prst="rect">
            <a:avLst/>
          </a:prstGeom>
          <a:noFill/>
          <a:ln>
            <a:noFill/>
          </a:ln>
        </p:spPr>
        <p:txBody>
          <a:bodyPr anchorCtr="0" anchor="ctr" bIns="91425" lIns="91425" rIns="91425" tIns="91425"/>
          <a:lstStyle>
            <a:lvl1pPr indent="0" lvl="0" marL="0" marR="0" rtl="0" algn="ctr">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60" name="Shape 160"/>
          <p:cNvSpPr txBox="1"/>
          <p:nvPr>
            <p:ph idx="12" type="sldNum"/>
          </p:nvPr>
        </p:nvSpPr>
        <p:spPr>
          <a:xfrm>
            <a:off x="6553200" y="6356350"/>
            <a:ext cx="2133600" cy="365100"/>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200">
                <a:solidFill>
                  <a:srgbClr val="888888"/>
                </a:solidFill>
                <a:latin typeface="Calibri"/>
                <a:ea typeface="Calibri"/>
                <a:cs typeface="Calibri"/>
                <a:sym typeface="Calibri"/>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29" name="Shape 29"/>
        <p:cNvGrpSpPr/>
        <p:nvPr/>
      </p:nvGrpSpPr>
      <p:grpSpPr>
        <a:xfrm>
          <a:off x="0" y="0"/>
          <a:ext cx="0" cy="0"/>
          <a:chOff x="0" y="0"/>
          <a:chExt cx="0" cy="0"/>
        </a:xfrm>
      </p:grpSpPr>
      <p:sp>
        <p:nvSpPr>
          <p:cNvPr id="30" name="Shape 30"/>
          <p:cNvSpPr txBox="1"/>
          <p:nvPr>
            <p:ph idx="10" type="dt"/>
          </p:nvPr>
        </p:nvSpPr>
        <p:spPr>
          <a:xfrm rot="-5400000">
            <a:off x="7551350" y="1645919"/>
            <a:ext cx="2438399" cy="365759"/>
          </a:xfrm>
          <a:prstGeom prst="rect">
            <a:avLst/>
          </a:prstGeom>
          <a:noFill/>
          <a:ln>
            <a:noFill/>
          </a:ln>
        </p:spPr>
        <p:txBody>
          <a:bodyPr anchorCtr="0" anchor="ctr" bIns="91425" lIns="91425" rIns="91425" tIns="91425"/>
          <a:lstStyle>
            <a:lvl1pPr indent="0" lvl="0" marL="0" marR="0" rtl="0" algn="l">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31" name="Shape 31"/>
          <p:cNvSpPr txBox="1"/>
          <p:nvPr>
            <p:ph idx="11" type="ftr"/>
          </p:nvPr>
        </p:nvSpPr>
        <p:spPr>
          <a:xfrm rot="-5400000">
            <a:off x="7586909" y="4048759"/>
            <a:ext cx="2367281" cy="365759"/>
          </a:xfrm>
          <a:prstGeom prst="rect">
            <a:avLst/>
          </a:prstGeom>
          <a:noFill/>
          <a:ln>
            <a:noFill/>
          </a:ln>
        </p:spPr>
        <p:txBody>
          <a:bodyPr anchorCtr="0" anchor="ctr" bIns="91425" lIns="91425" rIns="91425" tIns="91425"/>
          <a:lstStyle>
            <a:lvl1pPr indent="0" lvl="0" marL="0" marR="0" rtl="0" algn="r">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32" name="Shape 32"/>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33" name="Shape 33"/>
        <p:cNvGrpSpPr/>
        <p:nvPr/>
      </p:nvGrpSpPr>
      <p:grpSpPr>
        <a:xfrm>
          <a:off x="0" y="0"/>
          <a:ext cx="0" cy="0"/>
          <a:chOff x="0" y="0"/>
          <a:chExt cx="0" cy="0"/>
        </a:xfrm>
      </p:grpSpPr>
      <p:sp>
        <p:nvSpPr>
          <p:cNvPr id="34" name="Shape 34"/>
          <p:cNvSpPr txBox="1"/>
          <p:nvPr>
            <p:ph type="title"/>
          </p:nvPr>
        </p:nvSpPr>
        <p:spPr>
          <a:xfrm>
            <a:off x="722312" y="5486400"/>
            <a:ext cx="7659687" cy="1168400"/>
          </a:xfrm>
          <a:prstGeom prst="rect">
            <a:avLst/>
          </a:prstGeom>
          <a:noFill/>
          <a:ln>
            <a:noFill/>
          </a:ln>
        </p:spPr>
        <p:txBody>
          <a:bodyPr anchorCtr="0" anchor="t" bIns="91425" lIns="91425" rIns="91425" tIns="91425"/>
          <a:lstStyle>
            <a:lvl1pPr indent="0" lvl="0" marL="0" marR="0" rtl="0" algn="l">
              <a:spcBef>
                <a:spcPts val="0"/>
              </a:spcBef>
              <a:buClr>
                <a:schemeClr val="dk2"/>
              </a:buClr>
              <a:buFont typeface="Cambria"/>
              <a:buNone/>
              <a:defRPr b="0" i="0" sz="3600" u="none" cap="none" strike="noStrike">
                <a:solidFill>
                  <a:schemeClr val="dk2"/>
                </a:solidFill>
                <a:latin typeface="Cambria"/>
                <a:ea typeface="Cambria"/>
                <a:cs typeface="Cambria"/>
                <a:sym typeface="Cambria"/>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35" name="Shape 35"/>
          <p:cNvSpPr txBox="1"/>
          <p:nvPr>
            <p:ph idx="1" type="body"/>
          </p:nvPr>
        </p:nvSpPr>
        <p:spPr>
          <a:xfrm>
            <a:off x="722312" y="3852862"/>
            <a:ext cx="6135686" cy="1633538"/>
          </a:xfrm>
          <a:prstGeom prst="rect">
            <a:avLst/>
          </a:prstGeom>
          <a:noFill/>
          <a:ln>
            <a:noFill/>
          </a:ln>
        </p:spPr>
        <p:txBody>
          <a:bodyPr anchorCtr="0" anchor="b" bIns="91425" lIns="91425" rIns="91425" tIns="91425"/>
          <a:lstStyle>
            <a:lvl1pPr indent="0" lvl="0" marL="0" marR="0" rtl="0" algn="l">
              <a:spcBef>
                <a:spcPts val="400"/>
              </a:spcBef>
              <a:buClr>
                <a:schemeClr val="accent1"/>
              </a:buClr>
              <a:buFont typeface="Arial"/>
              <a:buNone/>
              <a:defRPr b="0" i="0" sz="2000" u="none" cap="none" strike="noStrike">
                <a:solidFill>
                  <a:srgbClr val="888888"/>
                </a:solidFill>
                <a:latin typeface="Calibri"/>
                <a:ea typeface="Calibri"/>
                <a:cs typeface="Calibri"/>
                <a:sym typeface="Calibri"/>
              </a:defRPr>
            </a:lvl1pPr>
            <a:lvl2pPr indent="0" lvl="1" marL="457200" marR="0" rtl="0" algn="l">
              <a:spcBef>
                <a:spcPts val="360"/>
              </a:spcBef>
              <a:buClr>
                <a:schemeClr val="accent2"/>
              </a:buClr>
              <a:buFont typeface="Arial"/>
              <a:buNone/>
              <a:defRPr b="0" i="0" sz="1800" u="none" cap="none" strike="noStrike">
                <a:solidFill>
                  <a:srgbClr val="888888"/>
                </a:solidFill>
                <a:latin typeface="Calibri"/>
                <a:ea typeface="Calibri"/>
                <a:cs typeface="Calibri"/>
                <a:sym typeface="Calibri"/>
              </a:defRPr>
            </a:lvl2pPr>
            <a:lvl3pPr indent="0" lvl="2" marL="914400" marR="0" rtl="0" algn="l">
              <a:spcBef>
                <a:spcPts val="320"/>
              </a:spcBef>
              <a:buClr>
                <a:schemeClr val="accent3"/>
              </a:buClr>
              <a:buFont typeface="Arial"/>
              <a:buNone/>
              <a:defRPr b="0" i="0" sz="1600" u="none" cap="none" strike="noStrike">
                <a:solidFill>
                  <a:srgbClr val="888888"/>
                </a:solidFill>
                <a:latin typeface="Calibri"/>
                <a:ea typeface="Calibri"/>
                <a:cs typeface="Calibri"/>
                <a:sym typeface="Calibri"/>
              </a:defRPr>
            </a:lvl3pPr>
            <a:lvl4pPr indent="0" lvl="3" marL="1371600" marR="0" rtl="0" algn="l">
              <a:spcBef>
                <a:spcPts val="280"/>
              </a:spcBef>
              <a:buClr>
                <a:schemeClr val="accent4"/>
              </a:buClr>
              <a:buFont typeface="Arial"/>
              <a:buNone/>
              <a:defRPr b="0" i="0" sz="1400" u="none" cap="none" strike="noStrike">
                <a:solidFill>
                  <a:srgbClr val="888888"/>
                </a:solidFill>
                <a:latin typeface="Calibri"/>
                <a:ea typeface="Calibri"/>
                <a:cs typeface="Calibri"/>
                <a:sym typeface="Calibri"/>
              </a:defRPr>
            </a:lvl4pPr>
            <a:lvl5pPr indent="0" lvl="4" marL="1828800" marR="0" rtl="0" algn="l">
              <a:spcBef>
                <a:spcPts val="280"/>
              </a:spcBef>
              <a:buClr>
                <a:schemeClr val="accent5"/>
              </a:buClr>
              <a:buFont typeface="Arial"/>
              <a:buNone/>
              <a:defRPr b="0" i="0" sz="1400" u="none" cap="none" strike="noStrike">
                <a:solidFill>
                  <a:srgbClr val="888888"/>
                </a:solidFill>
                <a:latin typeface="Calibri"/>
                <a:ea typeface="Calibri"/>
                <a:cs typeface="Calibri"/>
                <a:sym typeface="Calibri"/>
              </a:defRPr>
            </a:lvl5pPr>
            <a:lvl6pPr indent="0" lvl="5" marL="2286000" marR="0" rtl="0" algn="l">
              <a:spcBef>
                <a:spcPts val="280"/>
              </a:spcBef>
              <a:buClr>
                <a:schemeClr val="accent1"/>
              </a:buClr>
              <a:buFont typeface="Arial"/>
              <a:buNone/>
              <a:defRPr b="0" i="0" sz="1400" u="none" cap="none" strike="noStrike">
                <a:solidFill>
                  <a:srgbClr val="888888"/>
                </a:solidFill>
                <a:latin typeface="Calibri"/>
                <a:ea typeface="Calibri"/>
                <a:cs typeface="Calibri"/>
                <a:sym typeface="Calibri"/>
              </a:defRPr>
            </a:lvl6pPr>
            <a:lvl7pPr indent="0" lvl="6" marL="2743200" marR="0" rtl="0" algn="l">
              <a:spcBef>
                <a:spcPts val="280"/>
              </a:spcBef>
              <a:buClr>
                <a:schemeClr val="accent2"/>
              </a:buClr>
              <a:buFont typeface="Arial"/>
              <a:buNone/>
              <a:defRPr b="0" i="0" sz="1400" u="none" cap="none" strike="noStrike">
                <a:solidFill>
                  <a:srgbClr val="888888"/>
                </a:solidFill>
                <a:latin typeface="Calibri"/>
                <a:ea typeface="Calibri"/>
                <a:cs typeface="Calibri"/>
                <a:sym typeface="Calibri"/>
              </a:defRPr>
            </a:lvl7pPr>
            <a:lvl8pPr indent="0" lvl="7" marL="3200400" marR="0" rtl="0" algn="l">
              <a:spcBef>
                <a:spcPts val="280"/>
              </a:spcBef>
              <a:buClr>
                <a:schemeClr val="accent3"/>
              </a:buClr>
              <a:buFont typeface="Arial"/>
              <a:buNone/>
              <a:defRPr b="0" i="0" sz="1400" u="none" cap="none" strike="noStrike">
                <a:solidFill>
                  <a:srgbClr val="888888"/>
                </a:solidFill>
                <a:latin typeface="Calibri"/>
                <a:ea typeface="Calibri"/>
                <a:cs typeface="Calibri"/>
                <a:sym typeface="Calibri"/>
              </a:defRPr>
            </a:lvl8pPr>
            <a:lvl9pPr indent="0" lvl="8" marL="3657600" marR="0" rtl="0" algn="l">
              <a:spcBef>
                <a:spcPts val="280"/>
              </a:spcBef>
              <a:buClr>
                <a:schemeClr val="accent4"/>
              </a:buClr>
              <a:buFont typeface="Arial"/>
              <a:buNone/>
              <a:defRPr b="0" i="0" sz="1400" u="none" cap="none" strike="noStrike">
                <a:solidFill>
                  <a:srgbClr val="888888"/>
                </a:solidFill>
                <a:latin typeface="Calibri"/>
                <a:ea typeface="Calibri"/>
                <a:cs typeface="Calibri"/>
                <a:sym typeface="Calibri"/>
              </a:defRPr>
            </a:lvl9pPr>
          </a:lstStyle>
          <a:p/>
        </p:txBody>
      </p:sp>
      <p:sp>
        <p:nvSpPr>
          <p:cNvPr id="36" name="Shape 36"/>
          <p:cNvSpPr txBox="1"/>
          <p:nvPr>
            <p:ph idx="10" type="dt"/>
          </p:nvPr>
        </p:nvSpPr>
        <p:spPr>
          <a:xfrm rot="-5400000">
            <a:off x="7551350" y="1645919"/>
            <a:ext cx="2438399" cy="365759"/>
          </a:xfrm>
          <a:prstGeom prst="rect">
            <a:avLst/>
          </a:prstGeom>
          <a:noFill/>
          <a:ln>
            <a:noFill/>
          </a:ln>
        </p:spPr>
        <p:txBody>
          <a:bodyPr anchorCtr="0" anchor="ctr" bIns="91425" lIns="91425" rIns="91425" tIns="91425"/>
          <a:lstStyle>
            <a:lvl1pPr indent="0" lvl="0" marL="0" marR="0" rtl="0" algn="l">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37" name="Shape 37"/>
          <p:cNvSpPr txBox="1"/>
          <p:nvPr>
            <p:ph idx="11" type="ftr"/>
          </p:nvPr>
        </p:nvSpPr>
        <p:spPr>
          <a:xfrm rot="-5400000">
            <a:off x="7586909" y="4048759"/>
            <a:ext cx="2367281" cy="365759"/>
          </a:xfrm>
          <a:prstGeom prst="rect">
            <a:avLst/>
          </a:prstGeom>
          <a:noFill/>
          <a:ln>
            <a:noFill/>
          </a:ln>
        </p:spPr>
        <p:txBody>
          <a:bodyPr anchorCtr="0" anchor="ctr" bIns="91425" lIns="91425" rIns="91425" tIns="91425"/>
          <a:lstStyle>
            <a:lvl1pPr indent="0" lvl="0" marL="0" marR="0" rtl="0" algn="r">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38" name="Shape 38"/>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Obj">
  <p:cSld name="Two Content">
    <p:spTree>
      <p:nvGrpSpPr>
        <p:cNvPr id="39" name="Shape 39"/>
        <p:cNvGrpSpPr/>
        <p:nvPr/>
      </p:nvGrpSpPr>
      <p:grpSpPr>
        <a:xfrm>
          <a:off x="0" y="0"/>
          <a:ext cx="0" cy="0"/>
          <a:chOff x="0" y="0"/>
          <a:chExt cx="0" cy="0"/>
        </a:xfrm>
      </p:grpSpPr>
      <p:sp>
        <p:nvSpPr>
          <p:cNvPr id="40" name="Shape 40"/>
          <p:cNvSpPr txBox="1"/>
          <p:nvPr>
            <p:ph type="title"/>
          </p:nvPr>
        </p:nvSpPr>
        <p:spPr>
          <a:xfrm>
            <a:off x="457200" y="274637"/>
            <a:ext cx="7619999" cy="1143000"/>
          </a:xfrm>
          <a:prstGeom prst="rect">
            <a:avLst/>
          </a:prstGeom>
          <a:noFill/>
          <a:ln>
            <a:noFill/>
          </a:ln>
        </p:spPr>
        <p:txBody>
          <a:bodyPr anchorCtr="0" anchor="ctr" bIns="91425" lIns="91425" rIns="91425" tIns="91425"/>
          <a:lstStyle>
            <a:lvl1pPr indent="0" lvl="0" marL="0" marR="0" rtl="0" algn="l">
              <a:spcBef>
                <a:spcPts val="0"/>
              </a:spcBef>
              <a:buClr>
                <a:schemeClr val="dk2"/>
              </a:buClr>
              <a:buFont typeface="Cambria"/>
              <a:buNone/>
              <a:defRPr b="0" i="0" sz="4600" u="none" cap="none" strike="noStrike">
                <a:solidFill>
                  <a:schemeClr val="dk2"/>
                </a:solidFill>
                <a:latin typeface="Cambria"/>
                <a:ea typeface="Cambria"/>
                <a:cs typeface="Cambria"/>
                <a:sym typeface="Cambria"/>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41" name="Shape 41"/>
          <p:cNvSpPr txBox="1"/>
          <p:nvPr>
            <p:ph idx="1" type="body"/>
          </p:nvPr>
        </p:nvSpPr>
        <p:spPr>
          <a:xfrm>
            <a:off x="457200" y="1536191"/>
            <a:ext cx="3657600" cy="4590288"/>
          </a:xfrm>
          <a:prstGeom prst="rect">
            <a:avLst/>
          </a:prstGeom>
          <a:noFill/>
          <a:ln>
            <a:noFill/>
          </a:ln>
        </p:spPr>
        <p:txBody>
          <a:bodyPr anchorCtr="0" anchor="t" bIns="91425" lIns="91425" rIns="91425" tIns="91425"/>
          <a:lstStyle>
            <a:lvl1pPr indent="-50800" lvl="0" marL="342900" marR="0" rtl="0" algn="l">
              <a:spcBef>
                <a:spcPts val="560"/>
              </a:spcBef>
              <a:buClr>
                <a:schemeClr val="accent1"/>
              </a:buClr>
              <a:buSzPct val="100000"/>
              <a:buFont typeface="Arial"/>
              <a:buChar char="•"/>
              <a:defRPr b="0" i="0" sz="2800" u="none" cap="none" strike="noStrike">
                <a:solidFill>
                  <a:schemeClr val="dk1"/>
                </a:solidFill>
                <a:latin typeface="Calibri"/>
                <a:ea typeface="Calibri"/>
                <a:cs typeface="Calibri"/>
                <a:sym typeface="Calibri"/>
              </a:defRPr>
            </a:lvl1pPr>
            <a:lvl2pPr indent="-81280" lvl="1" marL="640080" marR="0" rtl="0" algn="l">
              <a:spcBef>
                <a:spcPts val="480"/>
              </a:spcBef>
              <a:buClr>
                <a:schemeClr val="accent2"/>
              </a:buClr>
              <a:buSzPct val="100000"/>
              <a:buFont typeface="Arial"/>
              <a:buChar char="•"/>
              <a:defRPr b="0" i="0" sz="2400" u="none" cap="none" strike="noStrike">
                <a:solidFill>
                  <a:schemeClr val="dk1"/>
                </a:solidFill>
                <a:latin typeface="Calibri"/>
                <a:ea typeface="Calibri"/>
                <a:cs typeface="Calibri"/>
                <a:sym typeface="Calibri"/>
              </a:defRPr>
            </a:lvl2pPr>
            <a:lvl3pPr indent="-104139" lvl="2" marL="1005839" marR="0" rtl="0" algn="l">
              <a:spcBef>
                <a:spcPts val="400"/>
              </a:spcBef>
              <a:buClr>
                <a:schemeClr val="accent3"/>
              </a:buClr>
              <a:buSzPct val="100000"/>
              <a:buFont typeface="Arial"/>
              <a:buChar char="•"/>
              <a:defRPr b="0" i="0" sz="2000" u="none" cap="none" strike="noStrike">
                <a:solidFill>
                  <a:schemeClr val="dk1"/>
                </a:solidFill>
                <a:latin typeface="Calibri"/>
                <a:ea typeface="Calibri"/>
                <a:cs typeface="Calibri"/>
                <a:sym typeface="Calibri"/>
              </a:defRPr>
            </a:lvl3pPr>
            <a:lvl4pPr indent="-124460" lvl="3" marL="1280160" marR="0" rtl="0" algn="l">
              <a:spcBef>
                <a:spcPts val="360"/>
              </a:spcBef>
              <a:buClr>
                <a:schemeClr val="accent4"/>
              </a:buClr>
              <a:buSzPct val="100000"/>
              <a:buFont typeface="Arial"/>
              <a:buChar char="•"/>
              <a:defRPr b="0" i="0" sz="1800" u="none" cap="none" strike="noStrike">
                <a:solidFill>
                  <a:schemeClr val="dk1"/>
                </a:solidFill>
                <a:latin typeface="Calibri"/>
                <a:ea typeface="Calibri"/>
                <a:cs typeface="Calibri"/>
                <a:sym typeface="Calibri"/>
              </a:defRPr>
            </a:lvl4pPr>
            <a:lvl5pPr indent="-119380" lvl="4" marL="1554480" marR="0" rtl="0" algn="l">
              <a:spcBef>
                <a:spcPts val="360"/>
              </a:spcBef>
              <a:buClr>
                <a:schemeClr val="accent5"/>
              </a:buClr>
              <a:buSzPct val="100000"/>
              <a:buFont typeface="Arial"/>
              <a:buChar char="•"/>
              <a:defRPr b="0" i="0" sz="1800" u="none" cap="none" strike="noStrike">
                <a:solidFill>
                  <a:schemeClr val="dk1"/>
                </a:solidFill>
                <a:latin typeface="Calibri"/>
                <a:ea typeface="Calibri"/>
                <a:cs typeface="Calibri"/>
                <a:sym typeface="Calibri"/>
              </a:defRPr>
            </a:lvl5pPr>
            <a:lvl6pPr indent="-73660" lvl="5" marL="1737360" marR="0" rtl="0" algn="l">
              <a:spcBef>
                <a:spcPts val="360"/>
              </a:spcBef>
              <a:buClr>
                <a:schemeClr val="accent1"/>
              </a:buClr>
              <a:buSzPct val="100000"/>
              <a:buFont typeface="Arial"/>
              <a:buChar char="•"/>
              <a:defRPr b="0" i="0" sz="1800" u="none" cap="none" strike="noStrike">
                <a:solidFill>
                  <a:schemeClr val="dk1"/>
                </a:solidFill>
                <a:latin typeface="Calibri"/>
                <a:ea typeface="Calibri"/>
                <a:cs typeface="Calibri"/>
                <a:sym typeface="Calibri"/>
              </a:defRPr>
            </a:lvl6pPr>
            <a:lvl7pPr indent="-78739" lvl="6" marL="1920240" marR="0" rtl="0" algn="l">
              <a:spcBef>
                <a:spcPts val="360"/>
              </a:spcBef>
              <a:buClr>
                <a:schemeClr val="accent2"/>
              </a:buClr>
              <a:buSzPct val="100000"/>
              <a:buFont typeface="Arial"/>
              <a:buChar char="•"/>
              <a:defRPr b="0" i="0" sz="1800" u="none" cap="none" strike="noStrike">
                <a:solidFill>
                  <a:schemeClr val="dk1"/>
                </a:solidFill>
                <a:latin typeface="Calibri"/>
                <a:ea typeface="Calibri"/>
                <a:cs typeface="Calibri"/>
                <a:sym typeface="Calibri"/>
              </a:defRPr>
            </a:lvl7pPr>
            <a:lvl8pPr indent="-71120" lvl="7" marL="2103120" marR="0" rtl="0" algn="l">
              <a:spcBef>
                <a:spcPts val="360"/>
              </a:spcBef>
              <a:buClr>
                <a:schemeClr val="accent3"/>
              </a:buClr>
              <a:buSzPct val="100000"/>
              <a:buFont typeface="Arial"/>
              <a:buChar char="•"/>
              <a:defRPr b="0" i="0" sz="1800" u="none" cap="none" strike="noStrike">
                <a:solidFill>
                  <a:schemeClr val="dk1"/>
                </a:solidFill>
                <a:latin typeface="Calibri"/>
                <a:ea typeface="Calibri"/>
                <a:cs typeface="Calibri"/>
                <a:sym typeface="Calibri"/>
              </a:defRPr>
            </a:lvl8pPr>
            <a:lvl9pPr indent="-76200" lvl="8" marL="2286000" marR="0" rtl="0" algn="l">
              <a:spcBef>
                <a:spcPts val="360"/>
              </a:spcBef>
              <a:buClr>
                <a:schemeClr val="accent4"/>
              </a:buClr>
              <a:buSzPct val="100000"/>
              <a:buFont typeface="Arial"/>
              <a:buChar char="•"/>
              <a:defRPr b="0" i="0" sz="1800" u="none" cap="none" strike="noStrike">
                <a:solidFill>
                  <a:schemeClr val="dk1"/>
                </a:solidFill>
                <a:latin typeface="Calibri"/>
                <a:ea typeface="Calibri"/>
                <a:cs typeface="Calibri"/>
                <a:sym typeface="Calibri"/>
              </a:defRPr>
            </a:lvl9pPr>
          </a:lstStyle>
          <a:p/>
        </p:txBody>
      </p:sp>
      <p:sp>
        <p:nvSpPr>
          <p:cNvPr id="42" name="Shape 42"/>
          <p:cNvSpPr txBox="1"/>
          <p:nvPr>
            <p:ph idx="2" type="body"/>
          </p:nvPr>
        </p:nvSpPr>
        <p:spPr>
          <a:xfrm>
            <a:off x="4419600" y="1536191"/>
            <a:ext cx="3657600" cy="4590288"/>
          </a:xfrm>
          <a:prstGeom prst="rect">
            <a:avLst/>
          </a:prstGeom>
          <a:noFill/>
          <a:ln>
            <a:noFill/>
          </a:ln>
        </p:spPr>
        <p:txBody>
          <a:bodyPr anchorCtr="0" anchor="t" bIns="91425" lIns="91425" rIns="91425" tIns="91425"/>
          <a:lstStyle>
            <a:lvl1pPr indent="-50800" lvl="0" marL="342900" marR="0" rtl="0" algn="l">
              <a:spcBef>
                <a:spcPts val="560"/>
              </a:spcBef>
              <a:buClr>
                <a:schemeClr val="accent1"/>
              </a:buClr>
              <a:buSzPct val="100000"/>
              <a:buFont typeface="Arial"/>
              <a:buChar char="•"/>
              <a:defRPr b="0" i="0" sz="2800" u="none" cap="none" strike="noStrike">
                <a:solidFill>
                  <a:schemeClr val="dk1"/>
                </a:solidFill>
                <a:latin typeface="Calibri"/>
                <a:ea typeface="Calibri"/>
                <a:cs typeface="Calibri"/>
                <a:sym typeface="Calibri"/>
              </a:defRPr>
            </a:lvl1pPr>
            <a:lvl2pPr indent="-81280" lvl="1" marL="640080" marR="0" rtl="0" algn="l">
              <a:spcBef>
                <a:spcPts val="480"/>
              </a:spcBef>
              <a:buClr>
                <a:schemeClr val="accent2"/>
              </a:buClr>
              <a:buSzPct val="100000"/>
              <a:buFont typeface="Arial"/>
              <a:buChar char="•"/>
              <a:defRPr b="0" i="0" sz="2400" u="none" cap="none" strike="noStrike">
                <a:solidFill>
                  <a:schemeClr val="dk1"/>
                </a:solidFill>
                <a:latin typeface="Calibri"/>
                <a:ea typeface="Calibri"/>
                <a:cs typeface="Calibri"/>
                <a:sym typeface="Calibri"/>
              </a:defRPr>
            </a:lvl2pPr>
            <a:lvl3pPr indent="-104139" lvl="2" marL="1005839" marR="0" rtl="0" algn="l">
              <a:spcBef>
                <a:spcPts val="400"/>
              </a:spcBef>
              <a:buClr>
                <a:schemeClr val="accent3"/>
              </a:buClr>
              <a:buSzPct val="100000"/>
              <a:buFont typeface="Arial"/>
              <a:buChar char="•"/>
              <a:defRPr b="0" i="0" sz="2000" u="none" cap="none" strike="noStrike">
                <a:solidFill>
                  <a:schemeClr val="dk1"/>
                </a:solidFill>
                <a:latin typeface="Calibri"/>
                <a:ea typeface="Calibri"/>
                <a:cs typeface="Calibri"/>
                <a:sym typeface="Calibri"/>
              </a:defRPr>
            </a:lvl3pPr>
            <a:lvl4pPr indent="-124460" lvl="3" marL="1280160" marR="0" rtl="0" algn="l">
              <a:spcBef>
                <a:spcPts val="360"/>
              </a:spcBef>
              <a:buClr>
                <a:schemeClr val="accent4"/>
              </a:buClr>
              <a:buSzPct val="100000"/>
              <a:buFont typeface="Arial"/>
              <a:buChar char="•"/>
              <a:defRPr b="0" i="0" sz="1800" u="none" cap="none" strike="noStrike">
                <a:solidFill>
                  <a:schemeClr val="dk1"/>
                </a:solidFill>
                <a:latin typeface="Calibri"/>
                <a:ea typeface="Calibri"/>
                <a:cs typeface="Calibri"/>
                <a:sym typeface="Calibri"/>
              </a:defRPr>
            </a:lvl4pPr>
            <a:lvl5pPr indent="-119380" lvl="4" marL="1554480" marR="0" rtl="0" algn="l">
              <a:spcBef>
                <a:spcPts val="360"/>
              </a:spcBef>
              <a:buClr>
                <a:schemeClr val="accent5"/>
              </a:buClr>
              <a:buSzPct val="100000"/>
              <a:buFont typeface="Arial"/>
              <a:buChar char="•"/>
              <a:defRPr b="0" i="0" sz="1800" u="none" cap="none" strike="noStrike">
                <a:solidFill>
                  <a:schemeClr val="dk1"/>
                </a:solidFill>
                <a:latin typeface="Calibri"/>
                <a:ea typeface="Calibri"/>
                <a:cs typeface="Calibri"/>
                <a:sym typeface="Calibri"/>
              </a:defRPr>
            </a:lvl5pPr>
            <a:lvl6pPr indent="-73660" lvl="5" marL="1737360" marR="0" rtl="0" algn="l">
              <a:spcBef>
                <a:spcPts val="360"/>
              </a:spcBef>
              <a:buClr>
                <a:schemeClr val="accent1"/>
              </a:buClr>
              <a:buSzPct val="100000"/>
              <a:buFont typeface="Arial"/>
              <a:buChar char="•"/>
              <a:defRPr b="0" i="0" sz="1800" u="none" cap="none" strike="noStrike">
                <a:solidFill>
                  <a:schemeClr val="dk1"/>
                </a:solidFill>
                <a:latin typeface="Calibri"/>
                <a:ea typeface="Calibri"/>
                <a:cs typeface="Calibri"/>
                <a:sym typeface="Calibri"/>
              </a:defRPr>
            </a:lvl6pPr>
            <a:lvl7pPr indent="-78739" lvl="6" marL="1920240" marR="0" rtl="0" algn="l">
              <a:spcBef>
                <a:spcPts val="360"/>
              </a:spcBef>
              <a:buClr>
                <a:schemeClr val="accent2"/>
              </a:buClr>
              <a:buSzPct val="100000"/>
              <a:buFont typeface="Arial"/>
              <a:buChar char="•"/>
              <a:defRPr b="0" i="0" sz="1800" u="none" cap="none" strike="noStrike">
                <a:solidFill>
                  <a:schemeClr val="dk1"/>
                </a:solidFill>
                <a:latin typeface="Calibri"/>
                <a:ea typeface="Calibri"/>
                <a:cs typeface="Calibri"/>
                <a:sym typeface="Calibri"/>
              </a:defRPr>
            </a:lvl7pPr>
            <a:lvl8pPr indent="-71120" lvl="7" marL="2103120" marR="0" rtl="0" algn="l">
              <a:spcBef>
                <a:spcPts val="360"/>
              </a:spcBef>
              <a:buClr>
                <a:schemeClr val="accent3"/>
              </a:buClr>
              <a:buSzPct val="100000"/>
              <a:buFont typeface="Arial"/>
              <a:buChar char="•"/>
              <a:defRPr b="0" i="0" sz="1800" u="none" cap="none" strike="noStrike">
                <a:solidFill>
                  <a:schemeClr val="dk1"/>
                </a:solidFill>
                <a:latin typeface="Calibri"/>
                <a:ea typeface="Calibri"/>
                <a:cs typeface="Calibri"/>
                <a:sym typeface="Calibri"/>
              </a:defRPr>
            </a:lvl8pPr>
            <a:lvl9pPr indent="-76200" lvl="8" marL="2286000" marR="0" rtl="0" algn="l">
              <a:spcBef>
                <a:spcPts val="360"/>
              </a:spcBef>
              <a:buClr>
                <a:schemeClr val="accent4"/>
              </a:buClr>
              <a:buSzPct val="100000"/>
              <a:buFont typeface="Arial"/>
              <a:buChar char="•"/>
              <a:defRPr b="0" i="0" sz="1800" u="none" cap="none" strike="noStrike">
                <a:solidFill>
                  <a:schemeClr val="dk1"/>
                </a:solidFill>
                <a:latin typeface="Calibri"/>
                <a:ea typeface="Calibri"/>
                <a:cs typeface="Calibri"/>
                <a:sym typeface="Calibri"/>
              </a:defRPr>
            </a:lvl9pPr>
          </a:lstStyle>
          <a:p/>
        </p:txBody>
      </p:sp>
      <p:sp>
        <p:nvSpPr>
          <p:cNvPr id="43" name="Shape 43"/>
          <p:cNvSpPr txBox="1"/>
          <p:nvPr>
            <p:ph idx="10" type="dt"/>
          </p:nvPr>
        </p:nvSpPr>
        <p:spPr>
          <a:xfrm rot="-5400000">
            <a:off x="7551350" y="1645919"/>
            <a:ext cx="2438399" cy="365759"/>
          </a:xfrm>
          <a:prstGeom prst="rect">
            <a:avLst/>
          </a:prstGeom>
          <a:noFill/>
          <a:ln>
            <a:noFill/>
          </a:ln>
        </p:spPr>
        <p:txBody>
          <a:bodyPr anchorCtr="0" anchor="ctr" bIns="91425" lIns="91425" rIns="91425" tIns="91425"/>
          <a:lstStyle>
            <a:lvl1pPr indent="0" lvl="0" marL="0" marR="0" rtl="0" algn="l">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44" name="Shape 44"/>
          <p:cNvSpPr txBox="1"/>
          <p:nvPr>
            <p:ph idx="11" type="ftr"/>
          </p:nvPr>
        </p:nvSpPr>
        <p:spPr>
          <a:xfrm rot="-5400000">
            <a:off x="7586909" y="4048759"/>
            <a:ext cx="2367281" cy="365759"/>
          </a:xfrm>
          <a:prstGeom prst="rect">
            <a:avLst/>
          </a:prstGeom>
          <a:noFill/>
          <a:ln>
            <a:noFill/>
          </a:ln>
        </p:spPr>
        <p:txBody>
          <a:bodyPr anchorCtr="0" anchor="ctr" bIns="91425" lIns="91425" rIns="91425" tIns="91425"/>
          <a:lstStyle>
            <a:lvl1pPr indent="0" lvl="0" marL="0" marR="0" rtl="0" algn="r">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45" name="Shape 45"/>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TxTwoObj">
  <p:cSld name="Comparison">
    <p:spTree>
      <p:nvGrpSpPr>
        <p:cNvPr id="46" name="Shape 46"/>
        <p:cNvGrpSpPr/>
        <p:nvPr/>
      </p:nvGrpSpPr>
      <p:grpSpPr>
        <a:xfrm>
          <a:off x="0" y="0"/>
          <a:ext cx="0" cy="0"/>
          <a:chOff x="0" y="0"/>
          <a:chExt cx="0" cy="0"/>
        </a:xfrm>
      </p:grpSpPr>
      <p:sp>
        <p:nvSpPr>
          <p:cNvPr id="47" name="Shape 47"/>
          <p:cNvSpPr txBox="1"/>
          <p:nvPr>
            <p:ph type="title"/>
          </p:nvPr>
        </p:nvSpPr>
        <p:spPr>
          <a:xfrm>
            <a:off x="457200" y="274637"/>
            <a:ext cx="7619999" cy="1143000"/>
          </a:xfrm>
          <a:prstGeom prst="rect">
            <a:avLst/>
          </a:prstGeom>
          <a:noFill/>
          <a:ln>
            <a:noFill/>
          </a:ln>
        </p:spPr>
        <p:txBody>
          <a:bodyPr anchorCtr="0" anchor="ctr" bIns="91425" lIns="91425" rIns="91425" tIns="91425"/>
          <a:lstStyle>
            <a:lvl1pPr indent="0" lvl="0" marL="0" marR="0" rtl="0" algn="l">
              <a:spcBef>
                <a:spcPts val="0"/>
              </a:spcBef>
              <a:buClr>
                <a:schemeClr val="dk2"/>
              </a:buClr>
              <a:buFont typeface="Cambria"/>
              <a:buNone/>
              <a:defRPr b="0" i="0" sz="4600" u="none" cap="none" strike="noStrike">
                <a:solidFill>
                  <a:schemeClr val="dk2"/>
                </a:solidFill>
                <a:latin typeface="Cambria"/>
                <a:ea typeface="Cambria"/>
                <a:cs typeface="Cambria"/>
                <a:sym typeface="Cambria"/>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48" name="Shape 48"/>
          <p:cNvSpPr txBox="1"/>
          <p:nvPr>
            <p:ph idx="1" type="body"/>
          </p:nvPr>
        </p:nvSpPr>
        <p:spPr>
          <a:xfrm>
            <a:off x="457200" y="1535112"/>
            <a:ext cx="3657600" cy="639762"/>
          </a:xfrm>
          <a:prstGeom prst="rect">
            <a:avLst/>
          </a:prstGeom>
          <a:noFill/>
          <a:ln>
            <a:noFill/>
          </a:ln>
        </p:spPr>
        <p:txBody>
          <a:bodyPr anchorCtr="0" anchor="b" bIns="91425" lIns="91425" rIns="91425" tIns="91425"/>
          <a:lstStyle>
            <a:lvl1pPr indent="0" lvl="0" marL="0" marR="0" rtl="0" algn="ctr">
              <a:spcBef>
                <a:spcPts val="400"/>
              </a:spcBef>
              <a:buClr>
                <a:schemeClr val="accent1"/>
              </a:buClr>
              <a:buFont typeface="Arial"/>
              <a:buNone/>
              <a:defRPr b="1" i="0" sz="2000" u="none" cap="none" strike="noStrike">
                <a:solidFill>
                  <a:schemeClr val="dk2"/>
                </a:solidFill>
                <a:latin typeface="Calibri"/>
                <a:ea typeface="Calibri"/>
                <a:cs typeface="Calibri"/>
                <a:sym typeface="Calibri"/>
              </a:defRPr>
            </a:lvl1pPr>
            <a:lvl2pPr indent="0" lvl="1" marL="457200" marR="0" rtl="0" algn="l">
              <a:spcBef>
                <a:spcPts val="400"/>
              </a:spcBef>
              <a:buClr>
                <a:schemeClr val="accent2"/>
              </a:buClr>
              <a:buFont typeface="Arial"/>
              <a:buNone/>
              <a:defRPr b="1" i="0" sz="2000" u="none" cap="none" strike="noStrike">
                <a:solidFill>
                  <a:schemeClr val="dk1"/>
                </a:solidFill>
                <a:latin typeface="Calibri"/>
                <a:ea typeface="Calibri"/>
                <a:cs typeface="Calibri"/>
                <a:sym typeface="Calibri"/>
              </a:defRPr>
            </a:lvl2pPr>
            <a:lvl3pPr indent="0" lvl="2" marL="914400" marR="0" rtl="0" algn="l">
              <a:spcBef>
                <a:spcPts val="360"/>
              </a:spcBef>
              <a:buClr>
                <a:schemeClr val="accent3"/>
              </a:buClr>
              <a:buFont typeface="Arial"/>
              <a:buNone/>
              <a:defRPr b="1" i="0" sz="1800" u="none" cap="none" strike="noStrike">
                <a:solidFill>
                  <a:schemeClr val="dk1"/>
                </a:solidFill>
                <a:latin typeface="Calibri"/>
                <a:ea typeface="Calibri"/>
                <a:cs typeface="Calibri"/>
                <a:sym typeface="Calibri"/>
              </a:defRPr>
            </a:lvl3pPr>
            <a:lvl4pPr indent="0" lvl="3" marL="1371600" marR="0" rtl="0" algn="l">
              <a:spcBef>
                <a:spcPts val="320"/>
              </a:spcBef>
              <a:buClr>
                <a:schemeClr val="accent4"/>
              </a:buClr>
              <a:buFont typeface="Arial"/>
              <a:buNone/>
              <a:defRPr b="1" i="0" sz="1600" u="none" cap="none" strike="noStrike">
                <a:solidFill>
                  <a:schemeClr val="dk1"/>
                </a:solidFill>
                <a:latin typeface="Calibri"/>
                <a:ea typeface="Calibri"/>
                <a:cs typeface="Calibri"/>
                <a:sym typeface="Calibri"/>
              </a:defRPr>
            </a:lvl4pPr>
            <a:lvl5pPr indent="0" lvl="4" marL="1828800" marR="0" rtl="0" algn="l">
              <a:spcBef>
                <a:spcPts val="320"/>
              </a:spcBef>
              <a:buClr>
                <a:schemeClr val="accent5"/>
              </a:buClr>
              <a:buFont typeface="Arial"/>
              <a:buNone/>
              <a:defRPr b="1" i="0" sz="1600" u="none" cap="none" strike="noStrike">
                <a:solidFill>
                  <a:schemeClr val="dk1"/>
                </a:solidFill>
                <a:latin typeface="Calibri"/>
                <a:ea typeface="Calibri"/>
                <a:cs typeface="Calibri"/>
                <a:sym typeface="Calibri"/>
              </a:defRPr>
            </a:lvl5pPr>
            <a:lvl6pPr indent="0" lvl="5" marL="2286000" marR="0" rtl="0" algn="l">
              <a:spcBef>
                <a:spcPts val="320"/>
              </a:spcBef>
              <a:buClr>
                <a:schemeClr val="accent1"/>
              </a:buClr>
              <a:buFont typeface="Arial"/>
              <a:buNone/>
              <a:defRPr b="1" i="0" sz="1600" u="none" cap="none" strike="noStrike">
                <a:solidFill>
                  <a:schemeClr val="dk1"/>
                </a:solidFill>
                <a:latin typeface="Calibri"/>
                <a:ea typeface="Calibri"/>
                <a:cs typeface="Calibri"/>
                <a:sym typeface="Calibri"/>
              </a:defRPr>
            </a:lvl6pPr>
            <a:lvl7pPr indent="0" lvl="6" marL="2743200" marR="0" rtl="0" algn="l">
              <a:spcBef>
                <a:spcPts val="320"/>
              </a:spcBef>
              <a:buClr>
                <a:schemeClr val="accent2"/>
              </a:buClr>
              <a:buFont typeface="Arial"/>
              <a:buNone/>
              <a:defRPr b="1" i="0" sz="1600" u="none" cap="none" strike="noStrike">
                <a:solidFill>
                  <a:schemeClr val="dk1"/>
                </a:solidFill>
                <a:latin typeface="Calibri"/>
                <a:ea typeface="Calibri"/>
                <a:cs typeface="Calibri"/>
                <a:sym typeface="Calibri"/>
              </a:defRPr>
            </a:lvl7pPr>
            <a:lvl8pPr indent="0" lvl="7" marL="3200400" marR="0" rtl="0" algn="l">
              <a:spcBef>
                <a:spcPts val="320"/>
              </a:spcBef>
              <a:buClr>
                <a:schemeClr val="accent3"/>
              </a:buClr>
              <a:buFont typeface="Arial"/>
              <a:buNone/>
              <a:defRPr b="1" i="0" sz="1600" u="none" cap="none" strike="noStrike">
                <a:solidFill>
                  <a:schemeClr val="dk1"/>
                </a:solidFill>
                <a:latin typeface="Calibri"/>
                <a:ea typeface="Calibri"/>
                <a:cs typeface="Calibri"/>
                <a:sym typeface="Calibri"/>
              </a:defRPr>
            </a:lvl8pPr>
            <a:lvl9pPr indent="0" lvl="8" marL="3657600" marR="0" rtl="0" algn="l">
              <a:spcBef>
                <a:spcPts val="320"/>
              </a:spcBef>
              <a:buClr>
                <a:schemeClr val="accent4"/>
              </a:buClr>
              <a:buFont typeface="Arial"/>
              <a:buNone/>
              <a:defRPr b="1" i="0" sz="1600" u="none" cap="none" strike="noStrike">
                <a:solidFill>
                  <a:schemeClr val="dk1"/>
                </a:solidFill>
                <a:latin typeface="Calibri"/>
                <a:ea typeface="Calibri"/>
                <a:cs typeface="Calibri"/>
                <a:sym typeface="Calibri"/>
              </a:defRPr>
            </a:lvl9pPr>
          </a:lstStyle>
          <a:p/>
        </p:txBody>
      </p:sp>
      <p:sp>
        <p:nvSpPr>
          <p:cNvPr id="49" name="Shape 49"/>
          <p:cNvSpPr txBox="1"/>
          <p:nvPr>
            <p:ph idx="2" type="body"/>
          </p:nvPr>
        </p:nvSpPr>
        <p:spPr>
          <a:xfrm>
            <a:off x="457200" y="2174875"/>
            <a:ext cx="3657600" cy="3951287"/>
          </a:xfrm>
          <a:prstGeom prst="rect">
            <a:avLst/>
          </a:prstGeom>
          <a:noFill/>
          <a:ln>
            <a:noFill/>
          </a:ln>
        </p:spPr>
        <p:txBody>
          <a:bodyPr anchorCtr="0" anchor="t" bIns="91425" lIns="91425" rIns="91425" tIns="91425"/>
          <a:lstStyle>
            <a:lvl1pPr indent="-76200" lvl="0" marL="342900" marR="0" rtl="0" algn="l">
              <a:spcBef>
                <a:spcPts val="480"/>
              </a:spcBef>
              <a:buClr>
                <a:schemeClr val="accent1"/>
              </a:buClr>
              <a:buSzPct val="100000"/>
              <a:buFont typeface="Arial"/>
              <a:buChar char="•"/>
              <a:defRPr b="0" i="0" sz="2400" u="none" cap="none" strike="noStrike">
                <a:solidFill>
                  <a:schemeClr val="dk1"/>
                </a:solidFill>
                <a:latin typeface="Calibri"/>
                <a:ea typeface="Calibri"/>
                <a:cs typeface="Calibri"/>
                <a:sym typeface="Calibri"/>
              </a:defRPr>
            </a:lvl1pPr>
            <a:lvl2pPr indent="-106680" lvl="1" marL="640080" marR="0" rtl="0" algn="l">
              <a:spcBef>
                <a:spcPts val="400"/>
              </a:spcBef>
              <a:buClr>
                <a:schemeClr val="accent2"/>
              </a:buClr>
              <a:buSzPct val="100000"/>
              <a:buFont typeface="Arial"/>
              <a:buChar char="•"/>
              <a:defRPr b="0" i="0" sz="2000" u="none" cap="none" strike="noStrike">
                <a:solidFill>
                  <a:schemeClr val="dk1"/>
                </a:solidFill>
                <a:latin typeface="Calibri"/>
                <a:ea typeface="Calibri"/>
                <a:cs typeface="Calibri"/>
                <a:sym typeface="Calibri"/>
              </a:defRPr>
            </a:lvl2pPr>
            <a:lvl3pPr indent="-116839" lvl="2" marL="1005839" marR="0" rtl="0" algn="l">
              <a:spcBef>
                <a:spcPts val="360"/>
              </a:spcBef>
              <a:buClr>
                <a:schemeClr val="accent3"/>
              </a:buClr>
              <a:buSzPct val="100000"/>
              <a:buFont typeface="Arial"/>
              <a:buChar char="•"/>
              <a:defRPr b="0" i="0" sz="1800" u="none" cap="none" strike="noStrike">
                <a:solidFill>
                  <a:schemeClr val="dk1"/>
                </a:solidFill>
                <a:latin typeface="Calibri"/>
                <a:ea typeface="Calibri"/>
                <a:cs typeface="Calibri"/>
                <a:sym typeface="Calibri"/>
              </a:defRPr>
            </a:lvl3pPr>
            <a:lvl4pPr indent="-137160" lvl="3" marL="1280160" marR="0" rtl="0" algn="l">
              <a:spcBef>
                <a:spcPts val="320"/>
              </a:spcBef>
              <a:buClr>
                <a:schemeClr val="accent4"/>
              </a:buClr>
              <a:buSzPct val="100000"/>
              <a:buFont typeface="Arial"/>
              <a:buChar char="•"/>
              <a:defRPr b="0" i="0" sz="1600" u="none" cap="none" strike="noStrike">
                <a:solidFill>
                  <a:schemeClr val="dk1"/>
                </a:solidFill>
                <a:latin typeface="Calibri"/>
                <a:ea typeface="Calibri"/>
                <a:cs typeface="Calibri"/>
                <a:sym typeface="Calibri"/>
              </a:defRPr>
            </a:lvl4pPr>
            <a:lvl5pPr indent="-132080" lvl="4" marL="1554480" marR="0" rtl="0" algn="l">
              <a:spcBef>
                <a:spcPts val="320"/>
              </a:spcBef>
              <a:buClr>
                <a:schemeClr val="accent5"/>
              </a:buClr>
              <a:buSzPct val="100000"/>
              <a:buFont typeface="Arial"/>
              <a:buChar char="•"/>
              <a:defRPr b="0" i="0" sz="1600" u="none" cap="none" strike="noStrike">
                <a:solidFill>
                  <a:schemeClr val="dk1"/>
                </a:solidFill>
                <a:latin typeface="Calibri"/>
                <a:ea typeface="Calibri"/>
                <a:cs typeface="Calibri"/>
                <a:sym typeface="Calibri"/>
              </a:defRPr>
            </a:lvl5pPr>
            <a:lvl6pPr indent="-86360" lvl="5" marL="1737360" marR="0" rtl="0" algn="l">
              <a:spcBef>
                <a:spcPts val="320"/>
              </a:spcBef>
              <a:buClr>
                <a:schemeClr val="accent1"/>
              </a:buClr>
              <a:buSzPct val="100000"/>
              <a:buFont typeface="Arial"/>
              <a:buChar char="•"/>
              <a:defRPr b="0" i="0" sz="1600" u="none" cap="none" strike="noStrike">
                <a:solidFill>
                  <a:schemeClr val="dk1"/>
                </a:solidFill>
                <a:latin typeface="Calibri"/>
                <a:ea typeface="Calibri"/>
                <a:cs typeface="Calibri"/>
                <a:sym typeface="Calibri"/>
              </a:defRPr>
            </a:lvl6pPr>
            <a:lvl7pPr indent="-91439" lvl="6" marL="1920240" marR="0" rtl="0" algn="l">
              <a:spcBef>
                <a:spcPts val="320"/>
              </a:spcBef>
              <a:buClr>
                <a:schemeClr val="accent2"/>
              </a:buClr>
              <a:buSzPct val="100000"/>
              <a:buFont typeface="Arial"/>
              <a:buChar char="•"/>
              <a:defRPr b="0" i="0" sz="1600" u="none" cap="none" strike="noStrike">
                <a:solidFill>
                  <a:schemeClr val="dk1"/>
                </a:solidFill>
                <a:latin typeface="Calibri"/>
                <a:ea typeface="Calibri"/>
                <a:cs typeface="Calibri"/>
                <a:sym typeface="Calibri"/>
              </a:defRPr>
            </a:lvl7pPr>
            <a:lvl8pPr indent="-83820" lvl="7" marL="2103120" marR="0" rtl="0" algn="l">
              <a:spcBef>
                <a:spcPts val="320"/>
              </a:spcBef>
              <a:buClr>
                <a:schemeClr val="accent3"/>
              </a:buClr>
              <a:buSzPct val="100000"/>
              <a:buFont typeface="Arial"/>
              <a:buChar char="•"/>
              <a:defRPr b="0" i="0" sz="1600" u="none" cap="none" strike="noStrike">
                <a:solidFill>
                  <a:schemeClr val="dk1"/>
                </a:solidFill>
                <a:latin typeface="Calibri"/>
                <a:ea typeface="Calibri"/>
                <a:cs typeface="Calibri"/>
                <a:sym typeface="Calibri"/>
              </a:defRPr>
            </a:lvl8pPr>
            <a:lvl9pPr indent="-88900" lvl="8" marL="2286000" marR="0" rtl="0" algn="l">
              <a:spcBef>
                <a:spcPts val="320"/>
              </a:spcBef>
              <a:buClr>
                <a:schemeClr val="accent4"/>
              </a:buClr>
              <a:buSzPct val="100000"/>
              <a:buFont typeface="Arial"/>
              <a:buChar char="•"/>
              <a:defRPr b="0" i="0" sz="1600" u="none" cap="none" strike="noStrike">
                <a:solidFill>
                  <a:schemeClr val="dk1"/>
                </a:solidFill>
                <a:latin typeface="Calibri"/>
                <a:ea typeface="Calibri"/>
                <a:cs typeface="Calibri"/>
                <a:sym typeface="Calibri"/>
              </a:defRPr>
            </a:lvl9pPr>
          </a:lstStyle>
          <a:p/>
        </p:txBody>
      </p:sp>
      <p:sp>
        <p:nvSpPr>
          <p:cNvPr id="50" name="Shape 50"/>
          <p:cNvSpPr txBox="1"/>
          <p:nvPr>
            <p:ph idx="3" type="body"/>
          </p:nvPr>
        </p:nvSpPr>
        <p:spPr>
          <a:xfrm>
            <a:off x="4419600" y="1535112"/>
            <a:ext cx="3657600" cy="639762"/>
          </a:xfrm>
          <a:prstGeom prst="rect">
            <a:avLst/>
          </a:prstGeom>
          <a:noFill/>
          <a:ln>
            <a:noFill/>
          </a:ln>
        </p:spPr>
        <p:txBody>
          <a:bodyPr anchorCtr="0" anchor="b" bIns="91425" lIns="91425" rIns="91425" tIns="91425"/>
          <a:lstStyle>
            <a:lvl1pPr indent="0" lvl="0" marL="0" marR="0" rtl="0" algn="ctr">
              <a:spcBef>
                <a:spcPts val="400"/>
              </a:spcBef>
              <a:buClr>
                <a:schemeClr val="accent1"/>
              </a:buClr>
              <a:buFont typeface="Arial"/>
              <a:buNone/>
              <a:defRPr b="1" i="0" sz="2000" u="none" cap="none" strike="noStrike">
                <a:solidFill>
                  <a:schemeClr val="dk2"/>
                </a:solidFill>
                <a:latin typeface="Calibri"/>
                <a:ea typeface="Calibri"/>
                <a:cs typeface="Calibri"/>
                <a:sym typeface="Calibri"/>
              </a:defRPr>
            </a:lvl1pPr>
            <a:lvl2pPr indent="0" lvl="1" marL="457200" marR="0" rtl="0" algn="l">
              <a:spcBef>
                <a:spcPts val="400"/>
              </a:spcBef>
              <a:buClr>
                <a:schemeClr val="accent2"/>
              </a:buClr>
              <a:buFont typeface="Arial"/>
              <a:buNone/>
              <a:defRPr b="1" i="0" sz="2000" u="none" cap="none" strike="noStrike">
                <a:solidFill>
                  <a:schemeClr val="dk1"/>
                </a:solidFill>
                <a:latin typeface="Calibri"/>
                <a:ea typeface="Calibri"/>
                <a:cs typeface="Calibri"/>
                <a:sym typeface="Calibri"/>
              </a:defRPr>
            </a:lvl2pPr>
            <a:lvl3pPr indent="0" lvl="2" marL="914400" marR="0" rtl="0" algn="l">
              <a:spcBef>
                <a:spcPts val="360"/>
              </a:spcBef>
              <a:buClr>
                <a:schemeClr val="accent3"/>
              </a:buClr>
              <a:buFont typeface="Arial"/>
              <a:buNone/>
              <a:defRPr b="1" i="0" sz="1800" u="none" cap="none" strike="noStrike">
                <a:solidFill>
                  <a:schemeClr val="dk1"/>
                </a:solidFill>
                <a:latin typeface="Calibri"/>
                <a:ea typeface="Calibri"/>
                <a:cs typeface="Calibri"/>
                <a:sym typeface="Calibri"/>
              </a:defRPr>
            </a:lvl3pPr>
            <a:lvl4pPr indent="0" lvl="3" marL="1371600" marR="0" rtl="0" algn="l">
              <a:spcBef>
                <a:spcPts val="320"/>
              </a:spcBef>
              <a:buClr>
                <a:schemeClr val="accent4"/>
              </a:buClr>
              <a:buFont typeface="Arial"/>
              <a:buNone/>
              <a:defRPr b="1" i="0" sz="1600" u="none" cap="none" strike="noStrike">
                <a:solidFill>
                  <a:schemeClr val="dk1"/>
                </a:solidFill>
                <a:latin typeface="Calibri"/>
                <a:ea typeface="Calibri"/>
                <a:cs typeface="Calibri"/>
                <a:sym typeface="Calibri"/>
              </a:defRPr>
            </a:lvl4pPr>
            <a:lvl5pPr indent="0" lvl="4" marL="1828800" marR="0" rtl="0" algn="l">
              <a:spcBef>
                <a:spcPts val="320"/>
              </a:spcBef>
              <a:buClr>
                <a:schemeClr val="accent5"/>
              </a:buClr>
              <a:buFont typeface="Arial"/>
              <a:buNone/>
              <a:defRPr b="1" i="0" sz="1600" u="none" cap="none" strike="noStrike">
                <a:solidFill>
                  <a:schemeClr val="dk1"/>
                </a:solidFill>
                <a:latin typeface="Calibri"/>
                <a:ea typeface="Calibri"/>
                <a:cs typeface="Calibri"/>
                <a:sym typeface="Calibri"/>
              </a:defRPr>
            </a:lvl5pPr>
            <a:lvl6pPr indent="0" lvl="5" marL="2286000" marR="0" rtl="0" algn="l">
              <a:spcBef>
                <a:spcPts val="320"/>
              </a:spcBef>
              <a:buClr>
                <a:schemeClr val="accent1"/>
              </a:buClr>
              <a:buFont typeface="Arial"/>
              <a:buNone/>
              <a:defRPr b="1" i="0" sz="1600" u="none" cap="none" strike="noStrike">
                <a:solidFill>
                  <a:schemeClr val="dk1"/>
                </a:solidFill>
                <a:latin typeface="Calibri"/>
                <a:ea typeface="Calibri"/>
                <a:cs typeface="Calibri"/>
                <a:sym typeface="Calibri"/>
              </a:defRPr>
            </a:lvl6pPr>
            <a:lvl7pPr indent="0" lvl="6" marL="2743200" marR="0" rtl="0" algn="l">
              <a:spcBef>
                <a:spcPts val="320"/>
              </a:spcBef>
              <a:buClr>
                <a:schemeClr val="accent2"/>
              </a:buClr>
              <a:buFont typeface="Arial"/>
              <a:buNone/>
              <a:defRPr b="1" i="0" sz="1600" u="none" cap="none" strike="noStrike">
                <a:solidFill>
                  <a:schemeClr val="dk1"/>
                </a:solidFill>
                <a:latin typeface="Calibri"/>
                <a:ea typeface="Calibri"/>
                <a:cs typeface="Calibri"/>
                <a:sym typeface="Calibri"/>
              </a:defRPr>
            </a:lvl7pPr>
            <a:lvl8pPr indent="0" lvl="7" marL="3200400" marR="0" rtl="0" algn="l">
              <a:spcBef>
                <a:spcPts val="320"/>
              </a:spcBef>
              <a:buClr>
                <a:schemeClr val="accent3"/>
              </a:buClr>
              <a:buFont typeface="Arial"/>
              <a:buNone/>
              <a:defRPr b="1" i="0" sz="1600" u="none" cap="none" strike="noStrike">
                <a:solidFill>
                  <a:schemeClr val="dk1"/>
                </a:solidFill>
                <a:latin typeface="Calibri"/>
                <a:ea typeface="Calibri"/>
                <a:cs typeface="Calibri"/>
                <a:sym typeface="Calibri"/>
              </a:defRPr>
            </a:lvl8pPr>
            <a:lvl9pPr indent="0" lvl="8" marL="3657600" marR="0" rtl="0" algn="l">
              <a:spcBef>
                <a:spcPts val="320"/>
              </a:spcBef>
              <a:buClr>
                <a:schemeClr val="accent4"/>
              </a:buClr>
              <a:buFont typeface="Arial"/>
              <a:buNone/>
              <a:defRPr b="1" i="0" sz="1600" u="none" cap="none" strike="noStrike">
                <a:solidFill>
                  <a:schemeClr val="dk1"/>
                </a:solidFill>
                <a:latin typeface="Calibri"/>
                <a:ea typeface="Calibri"/>
                <a:cs typeface="Calibri"/>
                <a:sym typeface="Calibri"/>
              </a:defRPr>
            </a:lvl9pPr>
          </a:lstStyle>
          <a:p/>
        </p:txBody>
      </p:sp>
      <p:sp>
        <p:nvSpPr>
          <p:cNvPr id="51" name="Shape 51"/>
          <p:cNvSpPr txBox="1"/>
          <p:nvPr>
            <p:ph idx="4" type="body"/>
          </p:nvPr>
        </p:nvSpPr>
        <p:spPr>
          <a:xfrm>
            <a:off x="4419600" y="2174875"/>
            <a:ext cx="3657600" cy="3951287"/>
          </a:xfrm>
          <a:prstGeom prst="rect">
            <a:avLst/>
          </a:prstGeom>
          <a:noFill/>
          <a:ln>
            <a:noFill/>
          </a:ln>
        </p:spPr>
        <p:txBody>
          <a:bodyPr anchorCtr="0" anchor="t" bIns="91425" lIns="91425" rIns="91425" tIns="91425"/>
          <a:lstStyle>
            <a:lvl1pPr indent="-76200" lvl="0" marL="342900" marR="0" rtl="0" algn="l">
              <a:spcBef>
                <a:spcPts val="480"/>
              </a:spcBef>
              <a:buClr>
                <a:schemeClr val="accent1"/>
              </a:buClr>
              <a:buSzPct val="100000"/>
              <a:buFont typeface="Arial"/>
              <a:buChar char="•"/>
              <a:defRPr b="0" i="0" sz="2400" u="none" cap="none" strike="noStrike">
                <a:solidFill>
                  <a:schemeClr val="dk1"/>
                </a:solidFill>
                <a:latin typeface="Calibri"/>
                <a:ea typeface="Calibri"/>
                <a:cs typeface="Calibri"/>
                <a:sym typeface="Calibri"/>
              </a:defRPr>
            </a:lvl1pPr>
            <a:lvl2pPr indent="-106680" lvl="1" marL="640080" marR="0" rtl="0" algn="l">
              <a:spcBef>
                <a:spcPts val="400"/>
              </a:spcBef>
              <a:buClr>
                <a:schemeClr val="accent2"/>
              </a:buClr>
              <a:buSzPct val="100000"/>
              <a:buFont typeface="Arial"/>
              <a:buChar char="•"/>
              <a:defRPr b="0" i="0" sz="2000" u="none" cap="none" strike="noStrike">
                <a:solidFill>
                  <a:schemeClr val="dk1"/>
                </a:solidFill>
                <a:latin typeface="Calibri"/>
                <a:ea typeface="Calibri"/>
                <a:cs typeface="Calibri"/>
                <a:sym typeface="Calibri"/>
              </a:defRPr>
            </a:lvl2pPr>
            <a:lvl3pPr indent="-116839" lvl="2" marL="1005839" marR="0" rtl="0" algn="l">
              <a:spcBef>
                <a:spcPts val="360"/>
              </a:spcBef>
              <a:buClr>
                <a:schemeClr val="accent3"/>
              </a:buClr>
              <a:buSzPct val="100000"/>
              <a:buFont typeface="Arial"/>
              <a:buChar char="•"/>
              <a:defRPr b="0" i="0" sz="1800" u="none" cap="none" strike="noStrike">
                <a:solidFill>
                  <a:schemeClr val="dk1"/>
                </a:solidFill>
                <a:latin typeface="Calibri"/>
                <a:ea typeface="Calibri"/>
                <a:cs typeface="Calibri"/>
                <a:sym typeface="Calibri"/>
              </a:defRPr>
            </a:lvl3pPr>
            <a:lvl4pPr indent="-137160" lvl="3" marL="1280160" marR="0" rtl="0" algn="l">
              <a:spcBef>
                <a:spcPts val="320"/>
              </a:spcBef>
              <a:buClr>
                <a:schemeClr val="accent4"/>
              </a:buClr>
              <a:buSzPct val="100000"/>
              <a:buFont typeface="Arial"/>
              <a:buChar char="•"/>
              <a:defRPr b="0" i="0" sz="1600" u="none" cap="none" strike="noStrike">
                <a:solidFill>
                  <a:schemeClr val="dk1"/>
                </a:solidFill>
                <a:latin typeface="Calibri"/>
                <a:ea typeface="Calibri"/>
                <a:cs typeface="Calibri"/>
                <a:sym typeface="Calibri"/>
              </a:defRPr>
            </a:lvl4pPr>
            <a:lvl5pPr indent="-132080" lvl="4" marL="1554480" marR="0" rtl="0" algn="l">
              <a:spcBef>
                <a:spcPts val="320"/>
              </a:spcBef>
              <a:buClr>
                <a:schemeClr val="accent5"/>
              </a:buClr>
              <a:buSzPct val="100000"/>
              <a:buFont typeface="Arial"/>
              <a:buChar char="•"/>
              <a:defRPr b="0" i="0" sz="1600" u="none" cap="none" strike="noStrike">
                <a:solidFill>
                  <a:schemeClr val="dk1"/>
                </a:solidFill>
                <a:latin typeface="Calibri"/>
                <a:ea typeface="Calibri"/>
                <a:cs typeface="Calibri"/>
                <a:sym typeface="Calibri"/>
              </a:defRPr>
            </a:lvl5pPr>
            <a:lvl6pPr indent="-86360" lvl="5" marL="1737360" marR="0" rtl="0" algn="l">
              <a:spcBef>
                <a:spcPts val="320"/>
              </a:spcBef>
              <a:buClr>
                <a:schemeClr val="accent1"/>
              </a:buClr>
              <a:buSzPct val="100000"/>
              <a:buFont typeface="Arial"/>
              <a:buChar char="•"/>
              <a:defRPr b="0" i="0" sz="1600" u="none" cap="none" strike="noStrike">
                <a:solidFill>
                  <a:schemeClr val="dk1"/>
                </a:solidFill>
                <a:latin typeface="Calibri"/>
                <a:ea typeface="Calibri"/>
                <a:cs typeface="Calibri"/>
                <a:sym typeface="Calibri"/>
              </a:defRPr>
            </a:lvl6pPr>
            <a:lvl7pPr indent="-91439" lvl="6" marL="1920240" marR="0" rtl="0" algn="l">
              <a:spcBef>
                <a:spcPts val="320"/>
              </a:spcBef>
              <a:buClr>
                <a:schemeClr val="accent2"/>
              </a:buClr>
              <a:buSzPct val="100000"/>
              <a:buFont typeface="Arial"/>
              <a:buChar char="•"/>
              <a:defRPr b="0" i="0" sz="1600" u="none" cap="none" strike="noStrike">
                <a:solidFill>
                  <a:schemeClr val="dk1"/>
                </a:solidFill>
                <a:latin typeface="Calibri"/>
                <a:ea typeface="Calibri"/>
                <a:cs typeface="Calibri"/>
                <a:sym typeface="Calibri"/>
              </a:defRPr>
            </a:lvl7pPr>
            <a:lvl8pPr indent="-83820" lvl="7" marL="2103120" marR="0" rtl="0" algn="l">
              <a:spcBef>
                <a:spcPts val="320"/>
              </a:spcBef>
              <a:buClr>
                <a:schemeClr val="accent3"/>
              </a:buClr>
              <a:buSzPct val="100000"/>
              <a:buFont typeface="Arial"/>
              <a:buChar char="•"/>
              <a:defRPr b="0" i="0" sz="1600" u="none" cap="none" strike="noStrike">
                <a:solidFill>
                  <a:schemeClr val="dk1"/>
                </a:solidFill>
                <a:latin typeface="Calibri"/>
                <a:ea typeface="Calibri"/>
                <a:cs typeface="Calibri"/>
                <a:sym typeface="Calibri"/>
              </a:defRPr>
            </a:lvl8pPr>
            <a:lvl9pPr indent="-88900" lvl="8" marL="2286000" marR="0" rtl="0" algn="l">
              <a:spcBef>
                <a:spcPts val="320"/>
              </a:spcBef>
              <a:buClr>
                <a:schemeClr val="accent4"/>
              </a:buClr>
              <a:buSzPct val="100000"/>
              <a:buFont typeface="Arial"/>
              <a:buChar char="•"/>
              <a:defRPr b="0" i="0" sz="1600" u="none" cap="none" strike="noStrike">
                <a:solidFill>
                  <a:schemeClr val="dk1"/>
                </a:solidFill>
                <a:latin typeface="Calibri"/>
                <a:ea typeface="Calibri"/>
                <a:cs typeface="Calibri"/>
                <a:sym typeface="Calibri"/>
              </a:defRPr>
            </a:lvl9pPr>
          </a:lstStyle>
          <a:p/>
        </p:txBody>
      </p:sp>
      <p:sp>
        <p:nvSpPr>
          <p:cNvPr id="52" name="Shape 52"/>
          <p:cNvSpPr txBox="1"/>
          <p:nvPr>
            <p:ph idx="10" type="dt"/>
          </p:nvPr>
        </p:nvSpPr>
        <p:spPr>
          <a:xfrm rot="-5400000">
            <a:off x="7551350" y="1645919"/>
            <a:ext cx="2438399" cy="365759"/>
          </a:xfrm>
          <a:prstGeom prst="rect">
            <a:avLst/>
          </a:prstGeom>
          <a:noFill/>
          <a:ln>
            <a:noFill/>
          </a:ln>
        </p:spPr>
        <p:txBody>
          <a:bodyPr anchorCtr="0" anchor="ctr" bIns="91425" lIns="91425" rIns="91425" tIns="91425"/>
          <a:lstStyle>
            <a:lvl1pPr indent="0" lvl="0" marL="0" marR="0" rtl="0" algn="l">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53" name="Shape 53"/>
          <p:cNvSpPr txBox="1"/>
          <p:nvPr>
            <p:ph idx="11" type="ftr"/>
          </p:nvPr>
        </p:nvSpPr>
        <p:spPr>
          <a:xfrm rot="-5400000">
            <a:off x="7586909" y="4048759"/>
            <a:ext cx="2367281" cy="365759"/>
          </a:xfrm>
          <a:prstGeom prst="rect">
            <a:avLst/>
          </a:prstGeom>
          <a:noFill/>
          <a:ln>
            <a:noFill/>
          </a:ln>
        </p:spPr>
        <p:txBody>
          <a:bodyPr anchorCtr="0" anchor="ctr" bIns="91425" lIns="91425" rIns="91425" tIns="91425"/>
          <a:lstStyle>
            <a:lvl1pPr indent="0" lvl="0" marL="0" marR="0" rtl="0" algn="r">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54" name="Shape 54"/>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55" name="Shape 55"/>
        <p:cNvGrpSpPr/>
        <p:nvPr/>
      </p:nvGrpSpPr>
      <p:grpSpPr>
        <a:xfrm>
          <a:off x="0" y="0"/>
          <a:ext cx="0" cy="0"/>
          <a:chOff x="0" y="0"/>
          <a:chExt cx="0" cy="0"/>
        </a:xfrm>
      </p:grpSpPr>
      <p:sp>
        <p:nvSpPr>
          <p:cNvPr id="56" name="Shape 56"/>
          <p:cNvSpPr txBox="1"/>
          <p:nvPr>
            <p:ph type="title"/>
          </p:nvPr>
        </p:nvSpPr>
        <p:spPr>
          <a:xfrm>
            <a:off x="457200" y="274637"/>
            <a:ext cx="7619999" cy="1143000"/>
          </a:xfrm>
          <a:prstGeom prst="rect">
            <a:avLst/>
          </a:prstGeom>
          <a:noFill/>
          <a:ln>
            <a:noFill/>
          </a:ln>
        </p:spPr>
        <p:txBody>
          <a:bodyPr anchorCtr="0" anchor="ctr" bIns="91425" lIns="91425" rIns="91425" tIns="91425"/>
          <a:lstStyle>
            <a:lvl1pPr indent="0" lvl="0" marL="0" marR="0" rtl="0" algn="l">
              <a:spcBef>
                <a:spcPts val="0"/>
              </a:spcBef>
              <a:buClr>
                <a:schemeClr val="dk2"/>
              </a:buClr>
              <a:buFont typeface="Cambria"/>
              <a:buNone/>
              <a:defRPr b="0" i="0" sz="4600" u="none" cap="none" strike="noStrike">
                <a:solidFill>
                  <a:schemeClr val="dk2"/>
                </a:solidFill>
                <a:latin typeface="Cambria"/>
                <a:ea typeface="Cambria"/>
                <a:cs typeface="Cambria"/>
                <a:sym typeface="Cambria"/>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57" name="Shape 57"/>
          <p:cNvSpPr txBox="1"/>
          <p:nvPr>
            <p:ph idx="10" type="dt"/>
          </p:nvPr>
        </p:nvSpPr>
        <p:spPr>
          <a:xfrm rot="-5400000">
            <a:off x="7551350" y="1645919"/>
            <a:ext cx="2438399" cy="365759"/>
          </a:xfrm>
          <a:prstGeom prst="rect">
            <a:avLst/>
          </a:prstGeom>
          <a:noFill/>
          <a:ln>
            <a:noFill/>
          </a:ln>
        </p:spPr>
        <p:txBody>
          <a:bodyPr anchorCtr="0" anchor="ctr" bIns="91425" lIns="91425" rIns="91425" tIns="91425"/>
          <a:lstStyle>
            <a:lvl1pPr indent="0" lvl="0" marL="0" marR="0" rtl="0" algn="l">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58" name="Shape 58"/>
          <p:cNvSpPr txBox="1"/>
          <p:nvPr>
            <p:ph idx="11" type="ftr"/>
          </p:nvPr>
        </p:nvSpPr>
        <p:spPr>
          <a:xfrm rot="-5400000">
            <a:off x="7586909" y="4048759"/>
            <a:ext cx="2367281" cy="365759"/>
          </a:xfrm>
          <a:prstGeom prst="rect">
            <a:avLst/>
          </a:prstGeom>
          <a:noFill/>
          <a:ln>
            <a:noFill/>
          </a:ln>
        </p:spPr>
        <p:txBody>
          <a:bodyPr anchorCtr="0" anchor="ctr" bIns="91425" lIns="91425" rIns="91425" tIns="91425"/>
          <a:lstStyle>
            <a:lvl1pPr indent="0" lvl="0" marL="0" marR="0" rtl="0" algn="r">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59" name="Shape 59"/>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Tx">
  <p:cSld name="Content with Caption">
    <p:spTree>
      <p:nvGrpSpPr>
        <p:cNvPr id="60" name="Shape 60"/>
        <p:cNvGrpSpPr/>
        <p:nvPr/>
      </p:nvGrpSpPr>
      <p:grpSpPr>
        <a:xfrm>
          <a:off x="0" y="0"/>
          <a:ext cx="0" cy="0"/>
          <a:chOff x="0" y="0"/>
          <a:chExt cx="0" cy="0"/>
        </a:xfrm>
      </p:grpSpPr>
      <p:sp>
        <p:nvSpPr>
          <p:cNvPr id="61" name="Shape 61"/>
          <p:cNvSpPr txBox="1"/>
          <p:nvPr>
            <p:ph type="title"/>
          </p:nvPr>
        </p:nvSpPr>
        <p:spPr>
          <a:xfrm>
            <a:off x="304801" y="5495544"/>
            <a:ext cx="7772400" cy="594359"/>
          </a:xfrm>
          <a:prstGeom prst="rect">
            <a:avLst/>
          </a:prstGeom>
          <a:noFill/>
          <a:ln>
            <a:noFill/>
          </a:ln>
        </p:spPr>
        <p:txBody>
          <a:bodyPr anchorCtr="0" anchor="b" bIns="91425" lIns="91425" rIns="91425" tIns="91425"/>
          <a:lstStyle>
            <a:lvl1pPr indent="0" lvl="0" marL="0" marR="0" rtl="0" algn="ctr">
              <a:spcBef>
                <a:spcPts val="0"/>
              </a:spcBef>
              <a:buClr>
                <a:schemeClr val="dk2"/>
              </a:buClr>
              <a:buFont typeface="Cambria"/>
              <a:buNone/>
              <a:defRPr b="1" i="0" sz="2200" u="none" cap="none" strike="noStrike">
                <a:solidFill>
                  <a:schemeClr val="dk2"/>
                </a:solidFill>
                <a:latin typeface="Cambria"/>
                <a:ea typeface="Cambria"/>
                <a:cs typeface="Cambria"/>
                <a:sym typeface="Cambria"/>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62" name="Shape 62"/>
          <p:cNvSpPr txBox="1"/>
          <p:nvPr>
            <p:ph idx="1" type="body"/>
          </p:nvPr>
        </p:nvSpPr>
        <p:spPr>
          <a:xfrm>
            <a:off x="304798" y="6096000"/>
            <a:ext cx="7772400" cy="609599"/>
          </a:xfrm>
          <a:prstGeom prst="rect">
            <a:avLst/>
          </a:prstGeom>
          <a:noFill/>
          <a:ln>
            <a:noFill/>
          </a:ln>
        </p:spPr>
        <p:txBody>
          <a:bodyPr anchorCtr="0" anchor="t" bIns="91425" lIns="91425" rIns="91425" tIns="91425"/>
          <a:lstStyle>
            <a:lvl1pPr indent="0" lvl="0" marL="0" marR="0" rtl="0" algn="ctr">
              <a:spcBef>
                <a:spcPts val="320"/>
              </a:spcBef>
              <a:buClr>
                <a:schemeClr val="accent1"/>
              </a:buClr>
              <a:buFont typeface="Arial"/>
              <a:buNone/>
              <a:defRPr b="0" i="0" sz="1600" u="none" cap="none" strike="noStrike">
                <a:solidFill>
                  <a:schemeClr val="dk1"/>
                </a:solidFill>
                <a:latin typeface="Calibri"/>
                <a:ea typeface="Calibri"/>
                <a:cs typeface="Calibri"/>
                <a:sym typeface="Calibri"/>
              </a:defRPr>
            </a:lvl1pPr>
            <a:lvl2pPr indent="0" lvl="1" marL="457200" marR="0" rtl="0" algn="l">
              <a:spcBef>
                <a:spcPts val="240"/>
              </a:spcBef>
              <a:buClr>
                <a:schemeClr val="accent2"/>
              </a:buClr>
              <a:buFont typeface="Arial"/>
              <a:buNone/>
              <a:defRPr b="0" i="0" sz="1200" u="none" cap="none" strike="noStrike">
                <a:solidFill>
                  <a:schemeClr val="dk1"/>
                </a:solidFill>
                <a:latin typeface="Calibri"/>
                <a:ea typeface="Calibri"/>
                <a:cs typeface="Calibri"/>
                <a:sym typeface="Calibri"/>
              </a:defRPr>
            </a:lvl2pPr>
            <a:lvl3pPr indent="0" lvl="2" marL="914400" marR="0" rtl="0" algn="l">
              <a:spcBef>
                <a:spcPts val="200"/>
              </a:spcBef>
              <a:buClr>
                <a:schemeClr val="accent3"/>
              </a:buClr>
              <a:buFont typeface="Arial"/>
              <a:buNone/>
              <a:defRPr b="0" i="0" sz="1000" u="none" cap="none" strike="noStrike">
                <a:solidFill>
                  <a:schemeClr val="dk1"/>
                </a:solidFill>
                <a:latin typeface="Calibri"/>
                <a:ea typeface="Calibri"/>
                <a:cs typeface="Calibri"/>
                <a:sym typeface="Calibri"/>
              </a:defRPr>
            </a:lvl3pPr>
            <a:lvl4pPr indent="0" lvl="3" marL="1371600" marR="0" rtl="0" algn="l">
              <a:spcBef>
                <a:spcPts val="180"/>
              </a:spcBef>
              <a:buClr>
                <a:schemeClr val="accent4"/>
              </a:buClr>
              <a:buFont typeface="Arial"/>
              <a:buNone/>
              <a:defRPr b="0" i="0" sz="900" u="none" cap="none" strike="noStrike">
                <a:solidFill>
                  <a:schemeClr val="dk1"/>
                </a:solidFill>
                <a:latin typeface="Calibri"/>
                <a:ea typeface="Calibri"/>
                <a:cs typeface="Calibri"/>
                <a:sym typeface="Calibri"/>
              </a:defRPr>
            </a:lvl4pPr>
            <a:lvl5pPr indent="0" lvl="4" marL="1828800" marR="0" rtl="0" algn="l">
              <a:spcBef>
                <a:spcPts val="180"/>
              </a:spcBef>
              <a:buClr>
                <a:schemeClr val="accent5"/>
              </a:buClr>
              <a:buFont typeface="Arial"/>
              <a:buNone/>
              <a:defRPr b="0" i="0" sz="900" u="none" cap="none" strike="noStrike">
                <a:solidFill>
                  <a:schemeClr val="dk1"/>
                </a:solidFill>
                <a:latin typeface="Calibri"/>
                <a:ea typeface="Calibri"/>
                <a:cs typeface="Calibri"/>
                <a:sym typeface="Calibri"/>
              </a:defRPr>
            </a:lvl5pPr>
            <a:lvl6pPr indent="0" lvl="5" marL="2286000" marR="0" rtl="0" algn="l">
              <a:spcBef>
                <a:spcPts val="180"/>
              </a:spcBef>
              <a:buClr>
                <a:schemeClr val="accent1"/>
              </a:buClr>
              <a:buFont typeface="Arial"/>
              <a:buNone/>
              <a:defRPr b="0" i="0" sz="900" u="none" cap="none" strike="noStrike">
                <a:solidFill>
                  <a:schemeClr val="dk1"/>
                </a:solidFill>
                <a:latin typeface="Calibri"/>
                <a:ea typeface="Calibri"/>
                <a:cs typeface="Calibri"/>
                <a:sym typeface="Calibri"/>
              </a:defRPr>
            </a:lvl6pPr>
            <a:lvl7pPr indent="0" lvl="6" marL="2743200" marR="0" rtl="0" algn="l">
              <a:spcBef>
                <a:spcPts val="180"/>
              </a:spcBef>
              <a:buClr>
                <a:schemeClr val="accent2"/>
              </a:buClr>
              <a:buFont typeface="Arial"/>
              <a:buNone/>
              <a:defRPr b="0" i="0" sz="900" u="none" cap="none" strike="noStrike">
                <a:solidFill>
                  <a:schemeClr val="dk1"/>
                </a:solidFill>
                <a:latin typeface="Calibri"/>
                <a:ea typeface="Calibri"/>
                <a:cs typeface="Calibri"/>
                <a:sym typeface="Calibri"/>
              </a:defRPr>
            </a:lvl7pPr>
            <a:lvl8pPr indent="0" lvl="7" marL="3200400" marR="0" rtl="0" algn="l">
              <a:spcBef>
                <a:spcPts val="180"/>
              </a:spcBef>
              <a:buClr>
                <a:schemeClr val="accent3"/>
              </a:buClr>
              <a:buFont typeface="Arial"/>
              <a:buNone/>
              <a:defRPr b="0" i="0" sz="900" u="none" cap="none" strike="noStrike">
                <a:solidFill>
                  <a:schemeClr val="dk1"/>
                </a:solidFill>
                <a:latin typeface="Calibri"/>
                <a:ea typeface="Calibri"/>
                <a:cs typeface="Calibri"/>
                <a:sym typeface="Calibri"/>
              </a:defRPr>
            </a:lvl8pPr>
            <a:lvl9pPr indent="0" lvl="8" marL="3657600" marR="0" rtl="0" algn="l">
              <a:spcBef>
                <a:spcPts val="180"/>
              </a:spcBef>
              <a:buClr>
                <a:schemeClr val="accent4"/>
              </a:buClr>
              <a:buFont typeface="Arial"/>
              <a:buNone/>
              <a:defRPr b="0" i="0" sz="900" u="none" cap="none" strike="noStrike">
                <a:solidFill>
                  <a:schemeClr val="dk1"/>
                </a:solidFill>
                <a:latin typeface="Calibri"/>
                <a:ea typeface="Calibri"/>
                <a:cs typeface="Calibri"/>
                <a:sym typeface="Calibri"/>
              </a:defRPr>
            </a:lvl9pPr>
          </a:lstStyle>
          <a:p/>
        </p:txBody>
      </p:sp>
      <p:sp>
        <p:nvSpPr>
          <p:cNvPr id="63" name="Shape 63"/>
          <p:cNvSpPr txBox="1"/>
          <p:nvPr>
            <p:ph idx="10" type="dt"/>
          </p:nvPr>
        </p:nvSpPr>
        <p:spPr>
          <a:xfrm rot="-5400000">
            <a:off x="7551350" y="1645919"/>
            <a:ext cx="2438399" cy="365759"/>
          </a:xfrm>
          <a:prstGeom prst="rect">
            <a:avLst/>
          </a:prstGeom>
          <a:noFill/>
          <a:ln>
            <a:noFill/>
          </a:ln>
        </p:spPr>
        <p:txBody>
          <a:bodyPr anchorCtr="0" anchor="ctr" bIns="91425" lIns="91425" rIns="91425" tIns="91425"/>
          <a:lstStyle>
            <a:lvl1pPr indent="0" lvl="0" marL="0" marR="0" rtl="0" algn="l">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64" name="Shape 64"/>
          <p:cNvSpPr txBox="1"/>
          <p:nvPr>
            <p:ph idx="11" type="ftr"/>
          </p:nvPr>
        </p:nvSpPr>
        <p:spPr>
          <a:xfrm rot="-5400000">
            <a:off x="7586909" y="4048759"/>
            <a:ext cx="2367281" cy="365759"/>
          </a:xfrm>
          <a:prstGeom prst="rect">
            <a:avLst/>
          </a:prstGeom>
          <a:noFill/>
          <a:ln>
            <a:noFill/>
          </a:ln>
        </p:spPr>
        <p:txBody>
          <a:bodyPr anchorCtr="0" anchor="ctr" bIns="91425" lIns="91425" rIns="91425" tIns="91425"/>
          <a:lstStyle>
            <a:lvl1pPr indent="0" lvl="0" marL="0" marR="0" rtl="0" algn="r">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65" name="Shape 65"/>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sp>
        <p:nvSpPr>
          <p:cNvPr id="66" name="Shape 66"/>
          <p:cNvSpPr txBox="1"/>
          <p:nvPr>
            <p:ph idx="2" type="body"/>
          </p:nvPr>
        </p:nvSpPr>
        <p:spPr>
          <a:xfrm>
            <a:off x="304800" y="381000"/>
            <a:ext cx="7772400" cy="4942839"/>
          </a:xfrm>
          <a:prstGeom prst="rect">
            <a:avLst/>
          </a:prstGeom>
          <a:noFill/>
          <a:ln>
            <a:noFill/>
          </a:ln>
        </p:spPr>
        <p:txBody>
          <a:bodyPr anchorCtr="0" anchor="t" bIns="91425" lIns="91425" rIns="91425" tIns="91425"/>
          <a:lstStyle>
            <a:lvl1pPr indent="-88900" lvl="0" marL="342900" marR="0" rtl="0" algn="l">
              <a:spcBef>
                <a:spcPts val="440"/>
              </a:spcBef>
              <a:buClr>
                <a:schemeClr val="accent1"/>
              </a:buClr>
              <a:buSzPct val="100000"/>
              <a:buFont typeface="Arial"/>
              <a:buChar char="•"/>
              <a:defRPr b="0" i="0" sz="2200" u="none" cap="none" strike="noStrike">
                <a:solidFill>
                  <a:schemeClr val="dk1"/>
                </a:solidFill>
                <a:latin typeface="Calibri"/>
                <a:ea typeface="Calibri"/>
                <a:cs typeface="Calibri"/>
                <a:sym typeface="Calibri"/>
              </a:defRPr>
            </a:lvl1pPr>
            <a:lvl2pPr indent="-106680" lvl="1" marL="640080" marR="0" rtl="0" algn="l">
              <a:spcBef>
                <a:spcPts val="400"/>
              </a:spcBef>
              <a:buClr>
                <a:schemeClr val="accent2"/>
              </a:buClr>
              <a:buSzPct val="100000"/>
              <a:buFont typeface="Arial"/>
              <a:buChar char="•"/>
              <a:defRPr b="0" i="0" sz="2000" u="none" cap="none" strike="noStrike">
                <a:solidFill>
                  <a:schemeClr val="dk1"/>
                </a:solidFill>
                <a:latin typeface="Calibri"/>
                <a:ea typeface="Calibri"/>
                <a:cs typeface="Calibri"/>
                <a:sym typeface="Calibri"/>
              </a:defRPr>
            </a:lvl2pPr>
            <a:lvl3pPr indent="-116839" lvl="2" marL="1005839" marR="0" rtl="0" algn="l">
              <a:spcBef>
                <a:spcPts val="360"/>
              </a:spcBef>
              <a:buClr>
                <a:schemeClr val="accent3"/>
              </a:buClr>
              <a:buSzPct val="100000"/>
              <a:buFont typeface="Arial"/>
              <a:buChar char="•"/>
              <a:defRPr b="0" i="0" sz="1800" u="none" cap="none" strike="noStrike">
                <a:solidFill>
                  <a:schemeClr val="dk1"/>
                </a:solidFill>
                <a:latin typeface="Calibri"/>
                <a:ea typeface="Calibri"/>
                <a:cs typeface="Calibri"/>
                <a:sym typeface="Calibri"/>
              </a:defRPr>
            </a:lvl3pPr>
            <a:lvl4pPr indent="-137160" lvl="3" marL="1280160" marR="0" rtl="0" algn="l">
              <a:spcBef>
                <a:spcPts val="320"/>
              </a:spcBef>
              <a:buClr>
                <a:schemeClr val="accent4"/>
              </a:buClr>
              <a:buSzPct val="100000"/>
              <a:buFont typeface="Arial"/>
              <a:buChar char="•"/>
              <a:defRPr b="0" i="0" sz="1600" u="none" cap="none" strike="noStrike">
                <a:solidFill>
                  <a:schemeClr val="dk1"/>
                </a:solidFill>
                <a:latin typeface="Calibri"/>
                <a:ea typeface="Calibri"/>
                <a:cs typeface="Calibri"/>
                <a:sym typeface="Calibri"/>
              </a:defRPr>
            </a:lvl4pPr>
            <a:lvl5pPr indent="-144780" lvl="4" marL="1554480" marR="0" rtl="0" algn="l">
              <a:spcBef>
                <a:spcPts val="280"/>
              </a:spcBef>
              <a:buClr>
                <a:schemeClr val="accent5"/>
              </a:buClr>
              <a:buSzPct val="100000"/>
              <a:buFont typeface="Arial"/>
              <a:buChar char="•"/>
              <a:defRPr b="0" i="0" sz="1400" u="none" cap="none" strike="noStrike">
                <a:solidFill>
                  <a:schemeClr val="dk1"/>
                </a:solidFill>
                <a:latin typeface="Calibri"/>
                <a:ea typeface="Calibri"/>
                <a:cs typeface="Calibri"/>
                <a:sym typeface="Calibri"/>
              </a:defRPr>
            </a:lvl5pPr>
            <a:lvl6pPr indent="-99060" lvl="5" marL="1737360" marR="0" rtl="0" algn="l">
              <a:spcBef>
                <a:spcPts val="280"/>
              </a:spcBef>
              <a:buClr>
                <a:schemeClr val="accent1"/>
              </a:buClr>
              <a:buSzPct val="100000"/>
              <a:buFont typeface="Arial"/>
              <a:buChar char="•"/>
              <a:defRPr b="0" i="0" sz="1400" u="none" cap="none" strike="noStrike">
                <a:solidFill>
                  <a:schemeClr val="dk1"/>
                </a:solidFill>
                <a:latin typeface="Calibri"/>
                <a:ea typeface="Calibri"/>
                <a:cs typeface="Calibri"/>
                <a:sym typeface="Calibri"/>
              </a:defRPr>
            </a:lvl6pPr>
            <a:lvl7pPr indent="-104139" lvl="6" marL="1920240" marR="0" rtl="0" algn="l">
              <a:spcBef>
                <a:spcPts val="280"/>
              </a:spcBef>
              <a:buClr>
                <a:schemeClr val="accent2"/>
              </a:buClr>
              <a:buSzPct val="100000"/>
              <a:buFont typeface="Arial"/>
              <a:buChar char="•"/>
              <a:defRPr b="0" i="0" sz="1400" u="none" cap="none" strike="noStrike">
                <a:solidFill>
                  <a:schemeClr val="dk1"/>
                </a:solidFill>
                <a:latin typeface="Calibri"/>
                <a:ea typeface="Calibri"/>
                <a:cs typeface="Calibri"/>
                <a:sym typeface="Calibri"/>
              </a:defRPr>
            </a:lvl7pPr>
            <a:lvl8pPr indent="-96520" lvl="7" marL="2103120" marR="0" rtl="0" algn="l">
              <a:spcBef>
                <a:spcPts val="280"/>
              </a:spcBef>
              <a:buClr>
                <a:schemeClr val="accent3"/>
              </a:buClr>
              <a:buSzPct val="100000"/>
              <a:buFont typeface="Arial"/>
              <a:buChar char="•"/>
              <a:defRPr b="0" i="0" sz="1400" u="none" cap="none" strike="noStrike">
                <a:solidFill>
                  <a:schemeClr val="dk1"/>
                </a:solidFill>
                <a:latin typeface="Calibri"/>
                <a:ea typeface="Calibri"/>
                <a:cs typeface="Calibri"/>
                <a:sym typeface="Calibri"/>
              </a:defRPr>
            </a:lvl8pPr>
            <a:lvl9pPr indent="-101600" lvl="8" marL="2286000" marR="0" rtl="0" algn="l">
              <a:spcBef>
                <a:spcPts val="280"/>
              </a:spcBef>
              <a:buClr>
                <a:schemeClr val="accent4"/>
              </a:buClr>
              <a:buSzPct val="1000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picTx">
  <p:cSld name="Picture with Caption">
    <p:spTree>
      <p:nvGrpSpPr>
        <p:cNvPr id="67" name="Shape 67"/>
        <p:cNvGrpSpPr/>
        <p:nvPr/>
      </p:nvGrpSpPr>
      <p:grpSpPr>
        <a:xfrm>
          <a:off x="0" y="0"/>
          <a:ext cx="0" cy="0"/>
          <a:chOff x="0" y="0"/>
          <a:chExt cx="0" cy="0"/>
        </a:xfrm>
      </p:grpSpPr>
      <p:sp>
        <p:nvSpPr>
          <p:cNvPr id="68" name="Shape 68"/>
          <p:cNvSpPr txBox="1"/>
          <p:nvPr>
            <p:ph type="title"/>
          </p:nvPr>
        </p:nvSpPr>
        <p:spPr>
          <a:xfrm>
            <a:off x="301752" y="5495278"/>
            <a:ext cx="7772400" cy="594625"/>
          </a:xfrm>
          <a:prstGeom prst="rect">
            <a:avLst/>
          </a:prstGeom>
          <a:noFill/>
          <a:ln>
            <a:noFill/>
          </a:ln>
        </p:spPr>
        <p:txBody>
          <a:bodyPr anchorCtr="0" anchor="b" bIns="91425" lIns="91425" rIns="91425" tIns="91425"/>
          <a:lstStyle>
            <a:lvl1pPr indent="0" lvl="0" marL="0" marR="0" rtl="0" algn="ctr">
              <a:spcBef>
                <a:spcPts val="0"/>
              </a:spcBef>
              <a:buClr>
                <a:schemeClr val="dk2"/>
              </a:buClr>
              <a:buFont typeface="Cambria"/>
              <a:buNone/>
              <a:defRPr b="1" i="0" sz="2200" u="none" cap="none" strike="noStrike">
                <a:solidFill>
                  <a:schemeClr val="dk2"/>
                </a:solidFill>
                <a:latin typeface="Cambria"/>
                <a:ea typeface="Cambria"/>
                <a:cs typeface="Cambria"/>
                <a:sym typeface="Cambria"/>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69" name="Shape 69"/>
          <p:cNvSpPr/>
          <p:nvPr>
            <p:ph idx="2" type="pic"/>
          </p:nvPr>
        </p:nvSpPr>
        <p:spPr>
          <a:xfrm>
            <a:off x="0" y="0"/>
            <a:ext cx="8458200" cy="5486399"/>
          </a:xfrm>
          <a:prstGeom prst="rect">
            <a:avLst/>
          </a:prstGeom>
          <a:noFill/>
          <a:ln>
            <a:noFill/>
          </a:ln>
        </p:spPr>
        <p:txBody>
          <a:bodyPr anchorCtr="0" anchor="t" bIns="91425" lIns="91425" rIns="91425" tIns="91425"/>
          <a:lstStyle>
            <a:lvl1pPr indent="0" lvl="0" marL="0" marR="0" rtl="0" algn="l">
              <a:spcBef>
                <a:spcPts val="640"/>
              </a:spcBef>
              <a:buClr>
                <a:schemeClr val="accent1"/>
              </a:buClr>
              <a:buFont typeface="Arial"/>
              <a:buNone/>
              <a:defRPr b="0" i="0" sz="3200" u="none" cap="none" strike="noStrike">
                <a:solidFill>
                  <a:schemeClr val="dk1"/>
                </a:solidFill>
                <a:latin typeface="Calibri"/>
                <a:ea typeface="Calibri"/>
                <a:cs typeface="Calibri"/>
                <a:sym typeface="Calibri"/>
              </a:defRPr>
            </a:lvl1pPr>
            <a:lvl2pPr indent="0" lvl="1" marL="457200" marR="0" rtl="0" algn="l">
              <a:spcBef>
                <a:spcPts val="560"/>
              </a:spcBef>
              <a:buClr>
                <a:schemeClr val="accent2"/>
              </a:buClr>
              <a:buFont typeface="Arial"/>
              <a:buNone/>
              <a:defRPr b="0" i="0" sz="2800" u="none" cap="none" strike="noStrike">
                <a:solidFill>
                  <a:schemeClr val="dk1"/>
                </a:solidFill>
                <a:latin typeface="Calibri"/>
                <a:ea typeface="Calibri"/>
                <a:cs typeface="Calibri"/>
                <a:sym typeface="Calibri"/>
              </a:defRPr>
            </a:lvl2pPr>
            <a:lvl3pPr indent="0" lvl="2" marL="914400" marR="0" rtl="0" algn="l">
              <a:spcBef>
                <a:spcPts val="480"/>
              </a:spcBef>
              <a:buClr>
                <a:schemeClr val="accent3"/>
              </a:buClr>
              <a:buFont typeface="Arial"/>
              <a:buNone/>
              <a:defRPr b="0" i="0" sz="2400" u="none" cap="none" strike="noStrike">
                <a:solidFill>
                  <a:schemeClr val="dk1"/>
                </a:solidFill>
                <a:latin typeface="Calibri"/>
                <a:ea typeface="Calibri"/>
                <a:cs typeface="Calibri"/>
                <a:sym typeface="Calibri"/>
              </a:defRPr>
            </a:lvl3pPr>
            <a:lvl4pPr indent="0" lvl="3" marL="1371600" marR="0" rtl="0" algn="l">
              <a:spcBef>
                <a:spcPts val="400"/>
              </a:spcBef>
              <a:buClr>
                <a:schemeClr val="accent4"/>
              </a:buClr>
              <a:buFont typeface="Arial"/>
              <a:buNone/>
              <a:defRPr b="0" i="0" sz="2000" u="none" cap="none" strike="noStrike">
                <a:solidFill>
                  <a:schemeClr val="dk1"/>
                </a:solidFill>
                <a:latin typeface="Calibri"/>
                <a:ea typeface="Calibri"/>
                <a:cs typeface="Calibri"/>
                <a:sym typeface="Calibri"/>
              </a:defRPr>
            </a:lvl4pPr>
            <a:lvl5pPr indent="0" lvl="4" marL="1828800" marR="0" rtl="0" algn="l">
              <a:spcBef>
                <a:spcPts val="400"/>
              </a:spcBef>
              <a:buClr>
                <a:schemeClr val="accent5"/>
              </a:buClr>
              <a:buFont typeface="Arial"/>
              <a:buNone/>
              <a:defRPr b="0" i="0" sz="2000" u="none" cap="none" strike="noStrike">
                <a:solidFill>
                  <a:schemeClr val="dk1"/>
                </a:solidFill>
                <a:latin typeface="Calibri"/>
                <a:ea typeface="Calibri"/>
                <a:cs typeface="Calibri"/>
                <a:sym typeface="Calibri"/>
              </a:defRPr>
            </a:lvl5pPr>
            <a:lvl6pPr indent="0" lvl="5" marL="2286000" marR="0" rtl="0" algn="l">
              <a:spcBef>
                <a:spcPts val="400"/>
              </a:spcBef>
              <a:buClr>
                <a:schemeClr val="accent1"/>
              </a:buClr>
              <a:buFont typeface="Arial"/>
              <a:buNone/>
              <a:defRPr b="0" i="0" sz="2000" u="none" cap="none" strike="noStrike">
                <a:solidFill>
                  <a:schemeClr val="dk1"/>
                </a:solidFill>
                <a:latin typeface="Calibri"/>
                <a:ea typeface="Calibri"/>
                <a:cs typeface="Calibri"/>
                <a:sym typeface="Calibri"/>
              </a:defRPr>
            </a:lvl6pPr>
            <a:lvl7pPr indent="0" lvl="6" marL="2743200" marR="0" rtl="0" algn="l">
              <a:spcBef>
                <a:spcPts val="400"/>
              </a:spcBef>
              <a:buClr>
                <a:schemeClr val="accent2"/>
              </a:buClr>
              <a:buFont typeface="Arial"/>
              <a:buNone/>
              <a:defRPr b="0" i="0" sz="2000" u="none" cap="none" strike="noStrike">
                <a:solidFill>
                  <a:schemeClr val="dk1"/>
                </a:solidFill>
                <a:latin typeface="Calibri"/>
                <a:ea typeface="Calibri"/>
                <a:cs typeface="Calibri"/>
                <a:sym typeface="Calibri"/>
              </a:defRPr>
            </a:lvl7pPr>
            <a:lvl8pPr indent="0" lvl="7" marL="3200400" marR="0" rtl="0" algn="l">
              <a:spcBef>
                <a:spcPts val="400"/>
              </a:spcBef>
              <a:buClr>
                <a:schemeClr val="accent3"/>
              </a:buClr>
              <a:buFont typeface="Arial"/>
              <a:buNone/>
              <a:defRPr b="0" i="0" sz="2000" u="none" cap="none" strike="noStrike">
                <a:solidFill>
                  <a:schemeClr val="dk1"/>
                </a:solidFill>
                <a:latin typeface="Calibri"/>
                <a:ea typeface="Calibri"/>
                <a:cs typeface="Calibri"/>
                <a:sym typeface="Calibri"/>
              </a:defRPr>
            </a:lvl8pPr>
            <a:lvl9pPr indent="0" lvl="8" marL="3657600" marR="0" rtl="0" algn="l">
              <a:spcBef>
                <a:spcPts val="400"/>
              </a:spcBef>
              <a:buClr>
                <a:schemeClr val="accent4"/>
              </a:buClr>
              <a:buFont typeface="Arial"/>
              <a:buNone/>
              <a:defRPr b="0" i="0" sz="2000" u="none" cap="none" strike="noStrike">
                <a:solidFill>
                  <a:schemeClr val="dk1"/>
                </a:solidFill>
                <a:latin typeface="Calibri"/>
                <a:ea typeface="Calibri"/>
                <a:cs typeface="Calibri"/>
                <a:sym typeface="Calibri"/>
              </a:defRPr>
            </a:lvl9pPr>
          </a:lstStyle>
          <a:p/>
        </p:txBody>
      </p:sp>
      <p:sp>
        <p:nvSpPr>
          <p:cNvPr id="70" name="Shape 70"/>
          <p:cNvSpPr txBox="1"/>
          <p:nvPr>
            <p:ph idx="1" type="body"/>
          </p:nvPr>
        </p:nvSpPr>
        <p:spPr>
          <a:xfrm>
            <a:off x="301752" y="6096000"/>
            <a:ext cx="7772400" cy="612648"/>
          </a:xfrm>
          <a:prstGeom prst="rect">
            <a:avLst/>
          </a:prstGeom>
          <a:noFill/>
          <a:ln>
            <a:noFill/>
          </a:ln>
        </p:spPr>
        <p:txBody>
          <a:bodyPr anchorCtr="0" anchor="t" bIns="91425" lIns="91425" rIns="91425" tIns="91425"/>
          <a:lstStyle>
            <a:lvl1pPr indent="0" lvl="0" marL="0" marR="0" rtl="0" algn="ctr">
              <a:spcBef>
                <a:spcPts val="320"/>
              </a:spcBef>
              <a:buClr>
                <a:schemeClr val="accent1"/>
              </a:buClr>
              <a:buFont typeface="Arial"/>
              <a:buNone/>
              <a:defRPr b="0" i="0" sz="1600" u="none" cap="none" strike="noStrike">
                <a:solidFill>
                  <a:schemeClr val="dk1"/>
                </a:solidFill>
                <a:latin typeface="Calibri"/>
                <a:ea typeface="Calibri"/>
                <a:cs typeface="Calibri"/>
                <a:sym typeface="Calibri"/>
              </a:defRPr>
            </a:lvl1pPr>
            <a:lvl2pPr indent="0" lvl="1" marL="457200" marR="0" rtl="0" algn="l">
              <a:spcBef>
                <a:spcPts val="240"/>
              </a:spcBef>
              <a:buClr>
                <a:schemeClr val="accent2"/>
              </a:buClr>
              <a:buFont typeface="Arial"/>
              <a:buNone/>
              <a:defRPr b="0" i="0" sz="1200" u="none" cap="none" strike="noStrike">
                <a:solidFill>
                  <a:schemeClr val="dk1"/>
                </a:solidFill>
                <a:latin typeface="Calibri"/>
                <a:ea typeface="Calibri"/>
                <a:cs typeface="Calibri"/>
                <a:sym typeface="Calibri"/>
              </a:defRPr>
            </a:lvl2pPr>
            <a:lvl3pPr indent="0" lvl="2" marL="914400" marR="0" rtl="0" algn="l">
              <a:spcBef>
                <a:spcPts val="200"/>
              </a:spcBef>
              <a:buClr>
                <a:schemeClr val="accent3"/>
              </a:buClr>
              <a:buFont typeface="Arial"/>
              <a:buNone/>
              <a:defRPr b="0" i="0" sz="1000" u="none" cap="none" strike="noStrike">
                <a:solidFill>
                  <a:schemeClr val="dk1"/>
                </a:solidFill>
                <a:latin typeface="Calibri"/>
                <a:ea typeface="Calibri"/>
                <a:cs typeface="Calibri"/>
                <a:sym typeface="Calibri"/>
              </a:defRPr>
            </a:lvl3pPr>
            <a:lvl4pPr indent="0" lvl="3" marL="1371600" marR="0" rtl="0" algn="l">
              <a:spcBef>
                <a:spcPts val="180"/>
              </a:spcBef>
              <a:buClr>
                <a:schemeClr val="accent4"/>
              </a:buClr>
              <a:buFont typeface="Arial"/>
              <a:buNone/>
              <a:defRPr b="0" i="0" sz="900" u="none" cap="none" strike="noStrike">
                <a:solidFill>
                  <a:schemeClr val="dk1"/>
                </a:solidFill>
                <a:latin typeface="Calibri"/>
                <a:ea typeface="Calibri"/>
                <a:cs typeface="Calibri"/>
                <a:sym typeface="Calibri"/>
              </a:defRPr>
            </a:lvl4pPr>
            <a:lvl5pPr indent="0" lvl="4" marL="1828800" marR="0" rtl="0" algn="l">
              <a:spcBef>
                <a:spcPts val="180"/>
              </a:spcBef>
              <a:buClr>
                <a:schemeClr val="accent5"/>
              </a:buClr>
              <a:buFont typeface="Arial"/>
              <a:buNone/>
              <a:defRPr b="0" i="0" sz="900" u="none" cap="none" strike="noStrike">
                <a:solidFill>
                  <a:schemeClr val="dk1"/>
                </a:solidFill>
                <a:latin typeface="Calibri"/>
                <a:ea typeface="Calibri"/>
                <a:cs typeface="Calibri"/>
                <a:sym typeface="Calibri"/>
              </a:defRPr>
            </a:lvl5pPr>
            <a:lvl6pPr indent="0" lvl="5" marL="2286000" marR="0" rtl="0" algn="l">
              <a:spcBef>
                <a:spcPts val="180"/>
              </a:spcBef>
              <a:buClr>
                <a:schemeClr val="accent1"/>
              </a:buClr>
              <a:buFont typeface="Arial"/>
              <a:buNone/>
              <a:defRPr b="0" i="0" sz="900" u="none" cap="none" strike="noStrike">
                <a:solidFill>
                  <a:schemeClr val="dk1"/>
                </a:solidFill>
                <a:latin typeface="Calibri"/>
                <a:ea typeface="Calibri"/>
                <a:cs typeface="Calibri"/>
                <a:sym typeface="Calibri"/>
              </a:defRPr>
            </a:lvl6pPr>
            <a:lvl7pPr indent="0" lvl="6" marL="2743200" marR="0" rtl="0" algn="l">
              <a:spcBef>
                <a:spcPts val="180"/>
              </a:spcBef>
              <a:buClr>
                <a:schemeClr val="accent2"/>
              </a:buClr>
              <a:buFont typeface="Arial"/>
              <a:buNone/>
              <a:defRPr b="0" i="0" sz="900" u="none" cap="none" strike="noStrike">
                <a:solidFill>
                  <a:schemeClr val="dk1"/>
                </a:solidFill>
                <a:latin typeface="Calibri"/>
                <a:ea typeface="Calibri"/>
                <a:cs typeface="Calibri"/>
                <a:sym typeface="Calibri"/>
              </a:defRPr>
            </a:lvl7pPr>
            <a:lvl8pPr indent="0" lvl="7" marL="3200400" marR="0" rtl="0" algn="l">
              <a:spcBef>
                <a:spcPts val="180"/>
              </a:spcBef>
              <a:buClr>
                <a:schemeClr val="accent3"/>
              </a:buClr>
              <a:buFont typeface="Arial"/>
              <a:buNone/>
              <a:defRPr b="0" i="0" sz="900" u="none" cap="none" strike="noStrike">
                <a:solidFill>
                  <a:schemeClr val="dk1"/>
                </a:solidFill>
                <a:latin typeface="Calibri"/>
                <a:ea typeface="Calibri"/>
                <a:cs typeface="Calibri"/>
                <a:sym typeface="Calibri"/>
              </a:defRPr>
            </a:lvl8pPr>
            <a:lvl9pPr indent="0" lvl="8" marL="3657600" marR="0" rtl="0" algn="l">
              <a:spcBef>
                <a:spcPts val="180"/>
              </a:spcBef>
              <a:buClr>
                <a:schemeClr val="accent4"/>
              </a:buClr>
              <a:buFont typeface="Arial"/>
              <a:buNone/>
              <a:defRPr b="0" i="0" sz="900" u="none" cap="none" strike="noStrike">
                <a:solidFill>
                  <a:schemeClr val="dk1"/>
                </a:solidFill>
                <a:latin typeface="Calibri"/>
                <a:ea typeface="Calibri"/>
                <a:cs typeface="Calibri"/>
                <a:sym typeface="Calibri"/>
              </a:defRPr>
            </a:lvl9pPr>
          </a:lstStyle>
          <a:p/>
        </p:txBody>
      </p:sp>
      <p:sp>
        <p:nvSpPr>
          <p:cNvPr id="71" name="Shape 71"/>
          <p:cNvSpPr txBox="1"/>
          <p:nvPr>
            <p:ph idx="10" type="dt"/>
          </p:nvPr>
        </p:nvSpPr>
        <p:spPr>
          <a:xfrm rot="-5400000">
            <a:off x="7551350" y="1645919"/>
            <a:ext cx="2438399" cy="365759"/>
          </a:xfrm>
          <a:prstGeom prst="rect">
            <a:avLst/>
          </a:prstGeom>
          <a:noFill/>
          <a:ln>
            <a:noFill/>
          </a:ln>
        </p:spPr>
        <p:txBody>
          <a:bodyPr anchorCtr="0" anchor="ctr" bIns="91425" lIns="91425" rIns="91425" tIns="91425"/>
          <a:lstStyle>
            <a:lvl1pPr indent="0" lvl="0" marL="0" marR="0" rtl="0" algn="l">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72" name="Shape 72"/>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sp>
        <p:nvSpPr>
          <p:cNvPr id="73" name="Shape 73"/>
          <p:cNvSpPr txBox="1"/>
          <p:nvPr>
            <p:ph idx="11" type="ftr"/>
          </p:nvPr>
        </p:nvSpPr>
        <p:spPr>
          <a:xfrm rot="-5400000">
            <a:off x="7586909" y="4048759"/>
            <a:ext cx="2367281" cy="365759"/>
          </a:xfrm>
          <a:prstGeom prst="rect">
            <a:avLst/>
          </a:prstGeom>
          <a:noFill/>
          <a:ln>
            <a:noFill/>
          </a:ln>
        </p:spPr>
        <p:txBody>
          <a:bodyPr anchorCtr="0" anchor="ctr" bIns="91425" lIns="91425" rIns="91425" tIns="91425"/>
          <a:lstStyle>
            <a:lvl1pPr indent="0" lvl="0" marL="0" marR="0" rtl="0" algn="r">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gradFill>
          <a:gsLst>
            <a:gs pos="0">
              <a:schemeClr val="lt1"/>
            </a:gs>
            <a:gs pos="75000">
              <a:schemeClr val="lt1"/>
            </a:gs>
            <a:gs pos="100000">
              <a:srgbClr val="D8D8D8"/>
            </a:gs>
          </a:gsLst>
          <a:path path="circle">
            <a:fillToRect b="50%" l="50%" r="50%" t="50%"/>
          </a:path>
          <a:tileRect/>
        </a:gradFill>
      </p:bgPr>
    </p:bg>
    <p:spTree>
      <p:nvGrpSpPr>
        <p:cNvPr id="9" name="Shape 9"/>
        <p:cNvGrpSpPr/>
        <p:nvPr/>
      </p:nvGrpSpPr>
      <p:grpSpPr>
        <a:xfrm>
          <a:off x="0" y="0"/>
          <a:ext cx="0" cy="0"/>
          <a:chOff x="0" y="0"/>
          <a:chExt cx="0" cy="0"/>
        </a:xfrm>
      </p:grpSpPr>
      <p:sp>
        <p:nvSpPr>
          <p:cNvPr id="10" name="Shape 10"/>
          <p:cNvSpPr txBox="1"/>
          <p:nvPr>
            <p:ph type="title"/>
          </p:nvPr>
        </p:nvSpPr>
        <p:spPr>
          <a:xfrm>
            <a:off x="457200" y="274637"/>
            <a:ext cx="7619999" cy="1143000"/>
          </a:xfrm>
          <a:prstGeom prst="rect">
            <a:avLst/>
          </a:prstGeom>
          <a:noFill/>
          <a:ln>
            <a:noFill/>
          </a:ln>
        </p:spPr>
        <p:txBody>
          <a:bodyPr anchorCtr="0" anchor="ctr" bIns="91425" lIns="91425" rIns="91425" tIns="91425"/>
          <a:lstStyle>
            <a:lvl1pPr indent="0" lvl="0" marL="0" marR="0" rtl="0" algn="l">
              <a:spcBef>
                <a:spcPts val="0"/>
              </a:spcBef>
              <a:buClr>
                <a:schemeClr val="dk2"/>
              </a:buClr>
              <a:buFont typeface="Cambria"/>
              <a:buNone/>
              <a:defRPr b="0" i="0" sz="4600" u="none" cap="none" strike="noStrike">
                <a:solidFill>
                  <a:schemeClr val="dk2"/>
                </a:solidFill>
                <a:latin typeface="Cambria"/>
                <a:ea typeface="Cambria"/>
                <a:cs typeface="Cambria"/>
                <a:sym typeface="Cambria"/>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11" name="Shape 11"/>
          <p:cNvSpPr txBox="1"/>
          <p:nvPr>
            <p:ph idx="1" type="body"/>
          </p:nvPr>
        </p:nvSpPr>
        <p:spPr>
          <a:xfrm>
            <a:off x="457200" y="1600200"/>
            <a:ext cx="7619999" cy="4800600"/>
          </a:xfrm>
          <a:prstGeom prst="rect">
            <a:avLst/>
          </a:prstGeom>
          <a:noFill/>
          <a:ln>
            <a:noFill/>
          </a:ln>
        </p:spPr>
        <p:txBody>
          <a:bodyPr anchorCtr="0" anchor="t" bIns="91425" lIns="91425" rIns="91425" tIns="91425"/>
          <a:lstStyle>
            <a:lvl1pPr indent="-88900" lvl="0" marL="342900" marR="0" rtl="0" algn="l">
              <a:spcBef>
                <a:spcPts val="440"/>
              </a:spcBef>
              <a:buClr>
                <a:schemeClr val="accent1"/>
              </a:buClr>
              <a:buSzPct val="100000"/>
              <a:buFont typeface="Arial"/>
              <a:buChar char="•"/>
              <a:defRPr b="0" i="0" sz="2200" u="none" cap="none" strike="noStrike">
                <a:solidFill>
                  <a:schemeClr val="dk1"/>
                </a:solidFill>
                <a:latin typeface="Calibri"/>
                <a:ea typeface="Calibri"/>
                <a:cs typeface="Calibri"/>
                <a:sym typeface="Calibri"/>
              </a:defRPr>
            </a:lvl1pPr>
            <a:lvl2pPr indent="-106680" lvl="1" marL="640080" marR="0" rtl="0" algn="l">
              <a:spcBef>
                <a:spcPts val="400"/>
              </a:spcBef>
              <a:buClr>
                <a:schemeClr val="accent2"/>
              </a:buClr>
              <a:buSzPct val="100000"/>
              <a:buFont typeface="Arial"/>
              <a:buChar char="•"/>
              <a:defRPr b="0" i="0" sz="2000" u="none" cap="none" strike="noStrike">
                <a:solidFill>
                  <a:schemeClr val="dk1"/>
                </a:solidFill>
                <a:latin typeface="Calibri"/>
                <a:ea typeface="Calibri"/>
                <a:cs typeface="Calibri"/>
                <a:sym typeface="Calibri"/>
              </a:defRPr>
            </a:lvl2pPr>
            <a:lvl3pPr indent="-116839" lvl="2" marL="1005839" marR="0" rtl="0" algn="l">
              <a:spcBef>
                <a:spcPts val="360"/>
              </a:spcBef>
              <a:buClr>
                <a:schemeClr val="accent3"/>
              </a:buClr>
              <a:buSzPct val="100000"/>
              <a:buFont typeface="Arial"/>
              <a:buChar char="•"/>
              <a:defRPr b="0" i="0" sz="1800" u="none" cap="none" strike="noStrike">
                <a:solidFill>
                  <a:schemeClr val="dk1"/>
                </a:solidFill>
                <a:latin typeface="Calibri"/>
                <a:ea typeface="Calibri"/>
                <a:cs typeface="Calibri"/>
                <a:sym typeface="Calibri"/>
              </a:defRPr>
            </a:lvl3pPr>
            <a:lvl4pPr indent="-137160" lvl="3" marL="1280160" marR="0" rtl="0" algn="l">
              <a:spcBef>
                <a:spcPts val="320"/>
              </a:spcBef>
              <a:buClr>
                <a:schemeClr val="accent4"/>
              </a:buClr>
              <a:buSzPct val="100000"/>
              <a:buFont typeface="Arial"/>
              <a:buChar char="•"/>
              <a:defRPr b="0" i="0" sz="1600" u="none" cap="none" strike="noStrike">
                <a:solidFill>
                  <a:schemeClr val="dk1"/>
                </a:solidFill>
                <a:latin typeface="Calibri"/>
                <a:ea typeface="Calibri"/>
                <a:cs typeface="Calibri"/>
                <a:sym typeface="Calibri"/>
              </a:defRPr>
            </a:lvl4pPr>
            <a:lvl5pPr indent="-144780" lvl="4" marL="1554480" marR="0" rtl="0" algn="l">
              <a:spcBef>
                <a:spcPts val="280"/>
              </a:spcBef>
              <a:buClr>
                <a:schemeClr val="accent5"/>
              </a:buClr>
              <a:buSzPct val="100000"/>
              <a:buFont typeface="Arial"/>
              <a:buChar char="•"/>
              <a:defRPr b="0" i="0" sz="1400" u="none" cap="none" strike="noStrike">
                <a:solidFill>
                  <a:schemeClr val="dk1"/>
                </a:solidFill>
                <a:latin typeface="Calibri"/>
                <a:ea typeface="Calibri"/>
                <a:cs typeface="Calibri"/>
                <a:sym typeface="Calibri"/>
              </a:defRPr>
            </a:lvl5pPr>
            <a:lvl6pPr indent="-99060" lvl="5" marL="1737360" marR="0" rtl="0" algn="l">
              <a:spcBef>
                <a:spcPts val="280"/>
              </a:spcBef>
              <a:buClr>
                <a:schemeClr val="accent1"/>
              </a:buClr>
              <a:buSzPct val="100000"/>
              <a:buFont typeface="Arial"/>
              <a:buChar char="•"/>
              <a:defRPr b="0" i="0" sz="1400" u="none" cap="none" strike="noStrike">
                <a:solidFill>
                  <a:schemeClr val="dk1"/>
                </a:solidFill>
                <a:latin typeface="Calibri"/>
                <a:ea typeface="Calibri"/>
                <a:cs typeface="Calibri"/>
                <a:sym typeface="Calibri"/>
              </a:defRPr>
            </a:lvl6pPr>
            <a:lvl7pPr indent="-104139" lvl="6" marL="1920240" marR="0" rtl="0" algn="l">
              <a:spcBef>
                <a:spcPts val="280"/>
              </a:spcBef>
              <a:buClr>
                <a:schemeClr val="accent2"/>
              </a:buClr>
              <a:buSzPct val="100000"/>
              <a:buFont typeface="Arial"/>
              <a:buChar char="•"/>
              <a:defRPr b="0" i="0" sz="1400" u="none" cap="none" strike="noStrike">
                <a:solidFill>
                  <a:schemeClr val="dk1"/>
                </a:solidFill>
                <a:latin typeface="Calibri"/>
                <a:ea typeface="Calibri"/>
                <a:cs typeface="Calibri"/>
                <a:sym typeface="Calibri"/>
              </a:defRPr>
            </a:lvl7pPr>
            <a:lvl8pPr indent="-96520" lvl="7" marL="2103120" marR="0" rtl="0" algn="l">
              <a:spcBef>
                <a:spcPts val="280"/>
              </a:spcBef>
              <a:buClr>
                <a:schemeClr val="accent3"/>
              </a:buClr>
              <a:buSzPct val="100000"/>
              <a:buFont typeface="Arial"/>
              <a:buChar char="•"/>
              <a:defRPr b="0" i="0" sz="1400" u="none" cap="none" strike="noStrike">
                <a:solidFill>
                  <a:schemeClr val="dk1"/>
                </a:solidFill>
                <a:latin typeface="Calibri"/>
                <a:ea typeface="Calibri"/>
                <a:cs typeface="Calibri"/>
                <a:sym typeface="Calibri"/>
              </a:defRPr>
            </a:lvl8pPr>
            <a:lvl9pPr indent="-101600" lvl="8" marL="2286000" marR="0" rtl="0" algn="l">
              <a:spcBef>
                <a:spcPts val="280"/>
              </a:spcBef>
              <a:buClr>
                <a:schemeClr val="accent4"/>
              </a:buClr>
              <a:buSzPct val="100000"/>
              <a:buFont typeface="Arial"/>
              <a:buChar char="•"/>
              <a:defRPr b="0" i="0" sz="1400" u="none" cap="none" strike="noStrike">
                <a:solidFill>
                  <a:schemeClr val="dk1"/>
                </a:solidFill>
                <a:latin typeface="Calibri"/>
                <a:ea typeface="Calibri"/>
                <a:cs typeface="Calibri"/>
                <a:sym typeface="Calibri"/>
              </a:defRPr>
            </a:lvl9pPr>
          </a:lstStyle>
          <a:p/>
        </p:txBody>
      </p:sp>
      <p:sp>
        <p:nvSpPr>
          <p:cNvPr id="12" name="Shape 12"/>
          <p:cNvSpPr/>
          <p:nvPr/>
        </p:nvSpPr>
        <p:spPr>
          <a:xfrm>
            <a:off x="8458200" y="0"/>
            <a:ext cx="685799" cy="6858000"/>
          </a:xfrm>
          <a:prstGeom prst="rect">
            <a:avLst/>
          </a:prstGeom>
          <a:solidFill>
            <a:schemeClr val="dk2"/>
          </a:solidFill>
          <a:ln>
            <a:noFill/>
          </a:ln>
        </p:spPr>
        <p:txBody>
          <a:bodyPr anchorCtr="0" anchor="ctr" bIns="45700" lIns="91425" rIns="91425" tIns="45700">
            <a:noAutofit/>
          </a:bodyPr>
          <a:lstStyle/>
          <a:p>
            <a:pPr indent="0" lvl="0" marL="0" marR="0" rtl="0" algn="ctr">
              <a:spcBef>
                <a:spcPts val="0"/>
              </a:spcBef>
              <a:buNone/>
            </a:pPr>
            <a:r>
              <a:t/>
            </a:r>
            <a:endParaRPr b="0" i="0" sz="1800" u="none" cap="none" strike="noStrike">
              <a:solidFill>
                <a:schemeClr val="lt1"/>
              </a:solidFill>
              <a:latin typeface="Calibri"/>
              <a:ea typeface="Calibri"/>
              <a:cs typeface="Calibri"/>
              <a:sym typeface="Calibri"/>
            </a:endParaRPr>
          </a:p>
        </p:txBody>
      </p:sp>
      <p:sp>
        <p:nvSpPr>
          <p:cNvPr id="13" name="Shape 13"/>
          <p:cNvSpPr/>
          <p:nvPr/>
        </p:nvSpPr>
        <p:spPr>
          <a:xfrm>
            <a:off x="8458200" y="5486400"/>
            <a:ext cx="685799" cy="685799"/>
          </a:xfrm>
          <a:prstGeom prst="rect">
            <a:avLst/>
          </a:prstGeom>
          <a:solidFill>
            <a:schemeClr val="accent1"/>
          </a:solidFill>
          <a:ln>
            <a:noFill/>
          </a:ln>
        </p:spPr>
        <p:txBody>
          <a:bodyPr anchorCtr="0" anchor="ctr" bIns="45700" lIns="91425" rIns="91425" tIns="45700">
            <a:noAutofit/>
          </a:bodyPr>
          <a:lstStyle/>
          <a:p>
            <a:pPr indent="0" lvl="0" marL="0" marR="0" rtl="0" algn="ctr">
              <a:spcBef>
                <a:spcPts val="0"/>
              </a:spcBef>
              <a:buNone/>
            </a:pPr>
            <a:r>
              <a:t/>
            </a:r>
            <a:endParaRPr b="0" i="0" sz="1800" u="none" cap="none" strike="noStrike">
              <a:solidFill>
                <a:schemeClr val="lt1"/>
              </a:solidFill>
              <a:latin typeface="Calibri"/>
              <a:ea typeface="Calibri"/>
              <a:cs typeface="Calibri"/>
              <a:sym typeface="Calibri"/>
            </a:endParaRPr>
          </a:p>
        </p:txBody>
      </p:sp>
      <p:sp>
        <p:nvSpPr>
          <p:cNvPr id="14" name="Shape 14"/>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b="0" i="0" lang="en-US" sz="1800" u="none" cap="none" strike="noStrike">
                <a:solidFill>
                  <a:srgbClr val="FFFFFF"/>
                </a:solidFill>
                <a:latin typeface="Calibri"/>
                <a:ea typeface="Calibri"/>
                <a:cs typeface="Calibri"/>
                <a:sym typeface="Calibri"/>
              </a:rPr>
              <a:t>‹#›</a:t>
            </a:fld>
          </a:p>
        </p:txBody>
      </p:sp>
      <p:sp>
        <p:nvSpPr>
          <p:cNvPr id="15" name="Shape 15"/>
          <p:cNvSpPr txBox="1"/>
          <p:nvPr>
            <p:ph idx="11" type="ftr"/>
          </p:nvPr>
        </p:nvSpPr>
        <p:spPr>
          <a:xfrm rot="-5400000">
            <a:off x="7586909" y="4048759"/>
            <a:ext cx="2367281" cy="365759"/>
          </a:xfrm>
          <a:prstGeom prst="rect">
            <a:avLst/>
          </a:prstGeom>
          <a:noFill/>
          <a:ln>
            <a:noFill/>
          </a:ln>
        </p:spPr>
        <p:txBody>
          <a:bodyPr anchorCtr="0" anchor="ctr" bIns="91425" lIns="91425" rIns="91425" tIns="91425"/>
          <a:lstStyle>
            <a:lvl1pPr indent="0" lvl="0" marL="0" marR="0" rtl="0" algn="r">
              <a:spcBef>
                <a:spcPts val="0"/>
              </a:spcBef>
              <a:buNone/>
              <a:defRPr b="0" i="0" sz="1200" u="none" cap="none" strike="noStrike">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6" name="Shape 16"/>
          <p:cNvSpPr txBox="1"/>
          <p:nvPr>
            <p:ph idx="10" type="dt"/>
          </p:nvPr>
        </p:nvSpPr>
        <p:spPr>
          <a:xfrm rot="-5400000">
            <a:off x="7551350" y="1645919"/>
            <a:ext cx="2438399" cy="365759"/>
          </a:xfrm>
          <a:prstGeom prst="rect">
            <a:avLst/>
          </a:prstGeom>
          <a:noFill/>
          <a:ln>
            <a:noFill/>
          </a:ln>
        </p:spPr>
        <p:txBody>
          <a:bodyPr anchorCtr="0" anchor="ctr" bIns="91425" lIns="91425" rIns="91425" tIns="91425"/>
          <a:lstStyle>
            <a:lvl1pPr indent="0" lvl="0" marL="0" marR="0" rtl="0" algn="l">
              <a:spcBef>
                <a:spcPts val="0"/>
              </a:spcBef>
              <a:buNone/>
              <a:defRPr b="0" i="0" sz="1200" u="none" cap="none" strike="noStrike">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86" name="Shape 86"/>
        <p:cNvGrpSpPr/>
        <p:nvPr/>
      </p:nvGrpSpPr>
      <p:grpSpPr>
        <a:xfrm>
          <a:off x="0" y="0"/>
          <a:ext cx="0" cy="0"/>
          <a:chOff x="0" y="0"/>
          <a:chExt cx="0" cy="0"/>
        </a:xfrm>
      </p:grpSpPr>
      <p:sp>
        <p:nvSpPr>
          <p:cNvPr id="87" name="Shape 87"/>
          <p:cNvSpPr txBox="1"/>
          <p:nvPr>
            <p:ph type="title"/>
          </p:nvPr>
        </p:nvSpPr>
        <p:spPr>
          <a:xfrm>
            <a:off x="457200" y="274637"/>
            <a:ext cx="8229600" cy="1143000"/>
          </a:xfrm>
          <a:prstGeom prst="rect">
            <a:avLst/>
          </a:prstGeom>
          <a:noFill/>
          <a:ln>
            <a:noFill/>
          </a:ln>
        </p:spPr>
        <p:txBody>
          <a:bodyPr anchorCtr="0" anchor="ctr" bIns="91425" lIns="91425" rIns="91425" tIns="91425"/>
          <a:lstStyle>
            <a:lvl1pPr indent="0" lvl="0" marL="0" marR="0" rtl="0" algn="ctr">
              <a:spcBef>
                <a:spcPts val="0"/>
              </a:spcBef>
              <a:buClr>
                <a:schemeClr val="dk1"/>
              </a:buClr>
              <a:buFont typeface="Calibri"/>
              <a:buNone/>
              <a:defRPr b="0" i="0" sz="4400" u="none" cap="none" strike="noStrike">
                <a:solidFill>
                  <a:schemeClr val="dk1"/>
                </a:solidFill>
                <a:latin typeface="Calibri"/>
                <a:ea typeface="Calibri"/>
                <a:cs typeface="Calibri"/>
                <a:sym typeface="Calibri"/>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
        <p:nvSpPr>
          <p:cNvPr id="88" name="Shape 88"/>
          <p:cNvSpPr txBox="1"/>
          <p:nvPr>
            <p:ph idx="1" type="body"/>
          </p:nvPr>
        </p:nvSpPr>
        <p:spPr>
          <a:xfrm>
            <a:off x="457200" y="1600200"/>
            <a:ext cx="8229600" cy="4526100"/>
          </a:xfrm>
          <a:prstGeom prst="rect">
            <a:avLst/>
          </a:prstGeom>
          <a:noFill/>
          <a:ln>
            <a:noFill/>
          </a:ln>
        </p:spPr>
        <p:txBody>
          <a:bodyPr anchorCtr="0" anchor="t" bIns="91425" lIns="91425" rIns="91425" tIns="91425"/>
          <a:lstStyle>
            <a:lvl1pPr indent="-139700" lvl="0" marL="342900" marR="0" rtl="0" algn="l">
              <a:spcBef>
                <a:spcPts val="640"/>
              </a:spcBef>
              <a:buClr>
                <a:schemeClr val="dk1"/>
              </a:buClr>
              <a:buSzPct val="100000"/>
              <a:buFont typeface="Arial"/>
              <a:buChar char="•"/>
              <a:defRPr b="0" i="0" sz="3200" u="none" cap="none" strike="noStrike">
                <a:solidFill>
                  <a:schemeClr val="dk1"/>
                </a:solidFill>
                <a:latin typeface="Calibri"/>
                <a:ea typeface="Calibri"/>
                <a:cs typeface="Calibri"/>
                <a:sym typeface="Calibri"/>
              </a:defRPr>
            </a:lvl1pPr>
            <a:lvl2pPr indent="-107950" lvl="1" marL="742950" marR="0" rtl="0" algn="l">
              <a:spcBef>
                <a:spcPts val="560"/>
              </a:spcBef>
              <a:buClr>
                <a:schemeClr val="dk1"/>
              </a:buClr>
              <a:buSzPct val="100000"/>
              <a:buFont typeface="Arial"/>
              <a:buChar char="–"/>
              <a:defRPr b="0" i="0" sz="2800" u="none" cap="none" strike="noStrike">
                <a:solidFill>
                  <a:schemeClr val="dk1"/>
                </a:solidFill>
                <a:latin typeface="Calibri"/>
                <a:ea typeface="Calibri"/>
                <a:cs typeface="Calibri"/>
                <a:sym typeface="Calibri"/>
              </a:defRPr>
            </a:lvl2pPr>
            <a:lvl3pPr indent="-76200" lvl="2" marL="1143000" marR="0" rtl="0" algn="l">
              <a:spcBef>
                <a:spcPts val="480"/>
              </a:spcBef>
              <a:buClr>
                <a:schemeClr val="dk1"/>
              </a:buClr>
              <a:buSzPct val="100000"/>
              <a:buFont typeface="Arial"/>
              <a:buChar char="•"/>
              <a:defRPr b="0" i="0" sz="2400" u="none" cap="none" strike="noStrike">
                <a:solidFill>
                  <a:schemeClr val="dk1"/>
                </a:solidFill>
                <a:latin typeface="Calibri"/>
                <a:ea typeface="Calibri"/>
                <a:cs typeface="Calibri"/>
                <a:sym typeface="Calibri"/>
              </a:defRPr>
            </a:lvl3pPr>
            <a:lvl4pPr indent="-101600" lvl="3" marL="1600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4pPr>
            <a:lvl5pPr indent="-101600" lvl="4" marL="20574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89" name="Shape 89"/>
          <p:cNvSpPr txBox="1"/>
          <p:nvPr>
            <p:ph idx="10" type="dt"/>
          </p:nvPr>
        </p:nvSpPr>
        <p:spPr>
          <a:xfrm>
            <a:off x="457200" y="6356350"/>
            <a:ext cx="2133600" cy="365100"/>
          </a:xfrm>
          <a:prstGeom prst="rect">
            <a:avLst/>
          </a:prstGeom>
          <a:noFill/>
          <a:ln>
            <a:noFill/>
          </a:ln>
        </p:spPr>
        <p:txBody>
          <a:bodyPr anchorCtr="0" anchor="ctr" bIns="91425" lIns="91425" rIns="91425" tIns="91425"/>
          <a:lstStyle>
            <a:lvl1pPr indent="0" lvl="0" marL="0" marR="0" rtl="0" algn="l">
              <a:spcBef>
                <a:spcPts val="0"/>
              </a:spcBef>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90" name="Shape 90"/>
          <p:cNvSpPr txBox="1"/>
          <p:nvPr>
            <p:ph idx="11" type="ftr"/>
          </p:nvPr>
        </p:nvSpPr>
        <p:spPr>
          <a:xfrm>
            <a:off x="3124200" y="6356350"/>
            <a:ext cx="2895600" cy="365100"/>
          </a:xfrm>
          <a:prstGeom prst="rect">
            <a:avLst/>
          </a:prstGeom>
          <a:noFill/>
          <a:ln>
            <a:noFill/>
          </a:ln>
        </p:spPr>
        <p:txBody>
          <a:bodyPr anchorCtr="0" anchor="ctr" bIns="91425" lIns="91425" rIns="91425" tIns="91425"/>
          <a:lstStyle>
            <a:lvl1pPr indent="0" lvl="0" marL="0" marR="0" rtl="0" algn="ctr">
              <a:spcBef>
                <a:spcPts val="0"/>
              </a:spcBef>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91" name="Shape 91"/>
          <p:cNvSpPr txBox="1"/>
          <p:nvPr>
            <p:ph idx="12" type="sldNum"/>
          </p:nvPr>
        </p:nvSpPr>
        <p:spPr>
          <a:xfrm>
            <a:off x="6553200" y="6356350"/>
            <a:ext cx="2133600" cy="365100"/>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00.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0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0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0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06.gif"/><Relationship Id="rId4" Type="http://schemas.openxmlformats.org/officeDocument/2006/relationships/image" Target="../media/image0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09.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7.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hyperlink" Target="http://www.rita.dot.gov/bts/sites/rita.dot.gov.bts/files/publications/national_transportation_statistics/index.htm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1.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0.jpg"/><Relationship Id="rId4" Type="http://schemas.openxmlformats.org/officeDocument/2006/relationships/image" Target="../media/image19.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 Id="rId3" Type="http://schemas.openxmlformats.org/officeDocument/2006/relationships/image" Target="../media/image23.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 Id="rId3" Type="http://schemas.openxmlformats.org/officeDocument/2006/relationships/image" Target="../media/image2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 Id="rId3" Type="http://schemas.openxmlformats.org/officeDocument/2006/relationships/image" Target="../media/image2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0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 Id="rId3" Type="http://schemas.openxmlformats.org/officeDocument/2006/relationships/image" Target="../media/image25.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 Id="rId3" Type="http://schemas.openxmlformats.org/officeDocument/2006/relationships/image" Target="../media/image27.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22.png"/><Relationship Id="rId4" Type="http://schemas.openxmlformats.org/officeDocument/2006/relationships/hyperlink" Target="http://xkcd.com/927/" TargetMode="External"/><Relationship Id="rId5" Type="http://schemas.openxmlformats.org/officeDocument/2006/relationships/hyperlink" Target="http://creativecommons.org/licenses/by-nc/2.5/"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26.png"/><Relationship Id="rId4" Type="http://schemas.openxmlformats.org/officeDocument/2006/relationships/hyperlink" Target="http://www.iro.umontreal.ca/~lapalme/ForestInsteadOfTheTrees/data/CellarBook.xsd" TargetMode="Externa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32.png"/><Relationship Id="rId4" Type="http://schemas.openxmlformats.org/officeDocument/2006/relationships/hyperlink" Target="http://www.iro.umontreal.ca/~lapalme/ForestInsteadOfTheTrees/HTML/ch03s02.html"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image" Target="../media/image28.png"/><Relationship Id="rId4" Type="http://schemas.openxmlformats.org/officeDocument/2006/relationships/hyperlink" Target="http://www.cde.ca.gov/re/di/ws/dswebdocmetadata.asp"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31.jp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image" Target="../media/image30.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08.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02.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5" name="Shape 165"/>
        <p:cNvGrpSpPr/>
        <p:nvPr/>
      </p:nvGrpSpPr>
      <p:grpSpPr>
        <a:xfrm>
          <a:off x="0" y="0"/>
          <a:ext cx="0" cy="0"/>
          <a:chOff x="0" y="0"/>
          <a:chExt cx="0" cy="0"/>
        </a:xfrm>
      </p:grpSpPr>
      <p:sp>
        <p:nvSpPr>
          <p:cNvPr id="166" name="Shape 166"/>
          <p:cNvSpPr txBox="1"/>
          <p:nvPr>
            <p:ph type="ctrTitle"/>
          </p:nvPr>
        </p:nvSpPr>
        <p:spPr>
          <a:xfrm>
            <a:off x="685800" y="2564197"/>
            <a:ext cx="7744500" cy="1596000"/>
          </a:xfrm>
          <a:prstGeom prst="rect">
            <a:avLst/>
          </a:prstGeom>
          <a:noFill/>
          <a:ln>
            <a:noFill/>
          </a:ln>
        </p:spPr>
        <p:txBody>
          <a:bodyPr anchorCtr="0" anchor="b" bIns="45700" lIns="91425" rIns="91425" tIns="45700">
            <a:noAutofit/>
          </a:bodyPr>
          <a:lstStyle/>
          <a:p>
            <a:pPr indent="0" lvl="0" marL="0" marR="0" rtl="0" algn="l">
              <a:spcBef>
                <a:spcPts val="0"/>
              </a:spcBef>
              <a:buClr>
                <a:schemeClr val="dk2"/>
              </a:buClr>
              <a:buSzPct val="25000"/>
              <a:buFont typeface="Cambria"/>
              <a:buNone/>
            </a:pPr>
            <a:r>
              <a:rPr b="0" i="0" lang="en-US" sz="3800" u="none" cap="none" strike="noStrike">
                <a:solidFill>
                  <a:schemeClr val="dk2"/>
                </a:solidFill>
                <a:latin typeface="Cambria"/>
                <a:ea typeface="Cambria"/>
                <a:cs typeface="Cambria"/>
                <a:sym typeface="Cambria"/>
              </a:rPr>
              <a:t>INFM 600: Information Environments</a:t>
            </a:r>
          </a:p>
        </p:txBody>
      </p:sp>
      <p:sp>
        <p:nvSpPr>
          <p:cNvPr id="167" name="Shape 167"/>
          <p:cNvSpPr txBox="1"/>
          <p:nvPr>
            <p:ph idx="1" type="subTitle"/>
          </p:nvPr>
        </p:nvSpPr>
        <p:spPr>
          <a:xfrm>
            <a:off x="685799" y="4705048"/>
            <a:ext cx="7744500" cy="1895999"/>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Clr>
                <a:schemeClr val="accent1"/>
              </a:buClr>
              <a:buSzPct val="25000"/>
              <a:buFont typeface="Arial"/>
              <a:buNone/>
            </a:pPr>
            <a:r>
              <a:rPr b="0" i="0" lang="en-US" sz="2400" u="none" cap="none" strike="noStrike">
                <a:solidFill>
                  <a:srgbClr val="595959"/>
                </a:solidFill>
                <a:latin typeface="Cambria"/>
                <a:ea typeface="Cambria"/>
                <a:cs typeface="Cambria"/>
                <a:sym typeface="Cambria"/>
              </a:rPr>
              <a:t>Week </a:t>
            </a:r>
            <a:r>
              <a:rPr lang="en-US" sz="2400">
                <a:solidFill>
                  <a:srgbClr val="595959"/>
                </a:solidFill>
                <a:latin typeface="Cambria"/>
                <a:ea typeface="Cambria"/>
                <a:cs typeface="Cambria"/>
                <a:sym typeface="Cambria"/>
              </a:rPr>
              <a:t>5</a:t>
            </a:r>
            <a:r>
              <a:rPr b="0" i="0" lang="en-US" sz="2400" u="none" cap="none" strike="noStrike">
                <a:solidFill>
                  <a:srgbClr val="595959"/>
                </a:solidFill>
                <a:latin typeface="Cambria"/>
                <a:ea typeface="Cambria"/>
                <a:cs typeface="Cambria"/>
                <a:sym typeface="Cambria"/>
              </a:rPr>
              <a:t> -</a:t>
            </a:r>
            <a:r>
              <a:rPr b="0" i="0" lang="en-US" u="none" cap="none" strike="noStrike">
                <a:solidFill>
                  <a:srgbClr val="595959"/>
                </a:solidFill>
                <a:latin typeface="Cambria"/>
                <a:ea typeface="Cambria"/>
                <a:cs typeface="Cambria"/>
                <a:sym typeface="Cambria"/>
              </a:rPr>
              <a:t> </a:t>
            </a:r>
            <a:r>
              <a:rPr lang="en-US">
                <a:latin typeface="Cambria"/>
                <a:ea typeface="Cambria"/>
                <a:cs typeface="Cambria"/>
                <a:sym typeface="Cambria"/>
              </a:rPr>
              <a:t>Wed Sept 28 &amp; Thurs Sept 29, 2016</a:t>
            </a:r>
            <a:r>
              <a:rPr b="0" i="0" lang="en-US" sz="2400" u="none" cap="none" strike="noStrike">
                <a:solidFill>
                  <a:srgbClr val="595959"/>
                </a:solidFill>
                <a:latin typeface="Cambria"/>
                <a:ea typeface="Cambria"/>
                <a:cs typeface="Cambria"/>
                <a:sym typeface="Cambria"/>
              </a:rPr>
              <a:t>: </a:t>
            </a:r>
          </a:p>
          <a:p>
            <a:pPr indent="0" lvl="0" marL="0" marR="0" rtl="0" algn="l">
              <a:spcBef>
                <a:spcPts val="0"/>
              </a:spcBef>
              <a:spcAft>
                <a:spcPts val="0"/>
              </a:spcAft>
              <a:buClr>
                <a:schemeClr val="accent1"/>
              </a:buClr>
              <a:buSzPct val="25000"/>
              <a:buFont typeface="Arial"/>
              <a:buNone/>
            </a:pPr>
            <a:r>
              <a:rPr i="1" lang="en-US" sz="2400">
                <a:solidFill>
                  <a:srgbClr val="595959"/>
                </a:solidFill>
                <a:latin typeface="Cambria"/>
                <a:ea typeface="Cambria"/>
                <a:cs typeface="Cambria"/>
                <a:sym typeface="Cambria"/>
              </a:rPr>
              <a:t>Organizing Information</a:t>
            </a:r>
          </a:p>
          <a:p>
            <a:pPr indent="0" lvl="0" marL="0" marR="0" rtl="0" algn="l">
              <a:spcBef>
                <a:spcPts val="240"/>
              </a:spcBef>
              <a:spcAft>
                <a:spcPts val="0"/>
              </a:spcAft>
              <a:buClr>
                <a:schemeClr val="accent1"/>
              </a:buClr>
              <a:buSzPct val="25000"/>
              <a:buFont typeface="Arial"/>
              <a:buNone/>
            </a:pPr>
            <a:r>
              <a:t/>
            </a:r>
            <a:endParaRPr b="0" i="1" sz="1200" u="none" cap="none" strike="noStrike">
              <a:solidFill>
                <a:srgbClr val="595959"/>
              </a:solidFill>
              <a:latin typeface="Cambria"/>
              <a:ea typeface="Cambria"/>
              <a:cs typeface="Cambria"/>
              <a:sym typeface="Cambria"/>
            </a:endParaRPr>
          </a:p>
          <a:p>
            <a:pPr indent="0" lvl="0" marL="0" marR="0" rtl="0" algn="l">
              <a:spcBef>
                <a:spcPts val="480"/>
              </a:spcBef>
              <a:spcAft>
                <a:spcPts val="0"/>
              </a:spcAft>
              <a:buClr>
                <a:schemeClr val="accent1"/>
              </a:buClr>
              <a:buSzPct val="25000"/>
              <a:buFont typeface="Arial"/>
              <a:buNone/>
            </a:pPr>
            <a:r>
              <a:rPr b="0" i="1" lang="en-US" sz="2400" u="none" cap="none" strike="noStrike">
                <a:solidFill>
                  <a:schemeClr val="dk1"/>
                </a:solidFill>
                <a:latin typeface="Cambria"/>
                <a:ea typeface="Cambria"/>
                <a:cs typeface="Cambria"/>
                <a:sym typeface="Cambria"/>
              </a:rPr>
              <a:t>Dr. Andrea Wiggins | Jonathan Brier</a:t>
            </a:r>
          </a:p>
          <a:p>
            <a:pPr indent="0" lvl="0" marL="0" marR="0" rtl="0" algn="l">
              <a:spcBef>
                <a:spcPts val="480"/>
              </a:spcBef>
              <a:spcAft>
                <a:spcPts val="0"/>
              </a:spcAft>
              <a:buClr>
                <a:schemeClr val="accent1"/>
              </a:buClr>
              <a:buSzPct val="25000"/>
              <a:buFont typeface="Arial"/>
              <a:buNone/>
            </a:pPr>
            <a:r>
              <a:t/>
            </a:r>
            <a:endParaRPr b="0" sz="1200" u="none" cap="none" strike="noStrike">
              <a:solidFill>
                <a:srgbClr val="595959"/>
              </a:solidFill>
              <a:latin typeface="Cambria"/>
              <a:ea typeface="Cambria"/>
              <a:cs typeface="Cambria"/>
              <a:sym typeface="Cambria"/>
            </a:endParaRPr>
          </a:p>
          <a:p>
            <a:pPr indent="0" lvl="0" marL="0" marR="0" rtl="0" algn="l">
              <a:spcBef>
                <a:spcPts val="400"/>
              </a:spcBef>
              <a:buClr>
                <a:schemeClr val="accent1"/>
              </a:buClr>
              <a:buSzPct val="25000"/>
              <a:buFont typeface="Arial"/>
              <a:buNone/>
            </a:pPr>
            <a:r>
              <a:t/>
            </a:r>
            <a:endParaRPr>
              <a:latin typeface="Cambria"/>
              <a:ea typeface="Cambria"/>
              <a:cs typeface="Cambria"/>
              <a:sym typeface="Cambria"/>
            </a:endParaRPr>
          </a:p>
        </p:txBody>
      </p:sp>
      <p:sp>
        <p:nvSpPr>
          <p:cNvPr id="168" name="Shape 168"/>
          <p:cNvSpPr/>
          <p:nvPr>
            <p:ph idx="12" type="sldNum"/>
          </p:nvPr>
        </p:nvSpPr>
        <p:spPr>
          <a:xfrm>
            <a:off x="8531788" y="5648960"/>
            <a:ext cx="548700" cy="396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b="0" i="0" lang="en-US" sz="1800" u="none" cap="none" strike="noStrike">
                <a:solidFill>
                  <a:srgbClr val="FFFFFF"/>
                </a:solidFill>
                <a:latin typeface="Calibri"/>
                <a:ea typeface="Calibri"/>
                <a:cs typeface="Calibri"/>
                <a:sym typeface="Calibri"/>
              </a:rPr>
              <a:t>‹#›</a:t>
            </a:fld>
          </a:p>
        </p:txBody>
      </p:sp>
      <p:pic>
        <p:nvPicPr>
          <p:cNvPr descr="ischool_logo_home.gif" id="169" name="Shape 169"/>
          <p:cNvPicPr preferRelativeResize="0"/>
          <p:nvPr/>
        </p:nvPicPr>
        <p:blipFill rotWithShape="1">
          <a:blip r:embed="rId3">
            <a:alphaModFix/>
          </a:blip>
          <a:srcRect b="0" l="0" r="0" t="0"/>
          <a:stretch/>
        </p:blipFill>
        <p:spPr>
          <a:xfrm>
            <a:off x="547310" y="-63500"/>
            <a:ext cx="4569000" cy="2284500"/>
          </a:xfrm>
          <a:prstGeom prst="rect">
            <a:avLst/>
          </a:prstGeom>
          <a:noFill/>
          <a:ln>
            <a:noFill/>
          </a:ln>
        </p:spPr>
      </p:pic>
      <p:cxnSp>
        <p:nvCxnSpPr>
          <p:cNvPr id="170" name="Shape 170"/>
          <p:cNvCxnSpPr/>
          <p:nvPr/>
        </p:nvCxnSpPr>
        <p:spPr>
          <a:xfrm rot="10800000">
            <a:off x="710071" y="4414760"/>
            <a:ext cx="7744500" cy="0"/>
          </a:xfrm>
          <a:prstGeom prst="straightConnector1">
            <a:avLst/>
          </a:prstGeom>
          <a:noFill/>
          <a:ln cap="flat" cmpd="sng" w="28575">
            <a:solidFill>
              <a:srgbClr val="800000"/>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6" name="Shape 236"/>
        <p:cNvGrpSpPr/>
        <p:nvPr/>
      </p:nvGrpSpPr>
      <p:grpSpPr>
        <a:xfrm>
          <a:off x="0" y="0"/>
          <a:ext cx="0" cy="0"/>
          <a:chOff x="0" y="0"/>
          <a:chExt cx="0" cy="0"/>
        </a:xfrm>
      </p:grpSpPr>
      <p:sp>
        <p:nvSpPr>
          <p:cNvPr id="237" name="Shape 237"/>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pic>
        <p:nvPicPr>
          <p:cNvPr descr="Screen Shot 2014-09-24 at 11.23.50 AM.png" id="238" name="Shape 238"/>
          <p:cNvPicPr preferRelativeResize="0"/>
          <p:nvPr/>
        </p:nvPicPr>
        <p:blipFill rotWithShape="1">
          <a:blip r:embed="rId3">
            <a:alphaModFix/>
          </a:blip>
          <a:srcRect b="0" l="0" r="0" t="0"/>
          <a:stretch/>
        </p:blipFill>
        <p:spPr>
          <a:xfrm>
            <a:off x="418506" y="0"/>
            <a:ext cx="7861209" cy="6858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3" name="Shape 243"/>
        <p:cNvGrpSpPr/>
        <p:nvPr/>
      </p:nvGrpSpPr>
      <p:grpSpPr>
        <a:xfrm>
          <a:off x="0" y="0"/>
          <a:ext cx="0" cy="0"/>
          <a:chOff x="0" y="0"/>
          <a:chExt cx="0" cy="0"/>
        </a:xfrm>
      </p:grpSpPr>
      <p:sp>
        <p:nvSpPr>
          <p:cNvPr id="244" name="Shape 244"/>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pic>
        <p:nvPicPr>
          <p:cNvPr descr="Screen Shot 2014-09-24 at 11.26.10 AM.png" id="245" name="Shape 245"/>
          <p:cNvPicPr preferRelativeResize="0"/>
          <p:nvPr/>
        </p:nvPicPr>
        <p:blipFill rotWithShape="1">
          <a:blip r:embed="rId3">
            <a:alphaModFix/>
          </a:blip>
          <a:srcRect b="0" l="0" r="0" t="0"/>
          <a:stretch/>
        </p:blipFill>
        <p:spPr>
          <a:xfrm>
            <a:off x="43292" y="1801893"/>
            <a:ext cx="8340982" cy="384706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0" name="Shape 250"/>
        <p:cNvGrpSpPr/>
        <p:nvPr/>
      </p:nvGrpSpPr>
      <p:grpSpPr>
        <a:xfrm>
          <a:off x="0" y="0"/>
          <a:ext cx="0" cy="0"/>
          <a:chOff x="0" y="0"/>
          <a:chExt cx="0" cy="0"/>
        </a:xfrm>
      </p:grpSpPr>
      <p:sp>
        <p:nvSpPr>
          <p:cNvPr id="251" name="Shape 251"/>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pic>
        <p:nvPicPr>
          <p:cNvPr descr="Screen Shot 2014-09-24 at 11.28.15 AM.png" id="252" name="Shape 252"/>
          <p:cNvPicPr preferRelativeResize="0"/>
          <p:nvPr/>
        </p:nvPicPr>
        <p:blipFill rotWithShape="1">
          <a:blip r:embed="rId3">
            <a:alphaModFix/>
          </a:blip>
          <a:srcRect b="0" l="0" r="0" t="0"/>
          <a:stretch/>
        </p:blipFill>
        <p:spPr>
          <a:xfrm>
            <a:off x="0" y="303037"/>
            <a:ext cx="9144000" cy="634437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7" name="Shape 257"/>
        <p:cNvGrpSpPr/>
        <p:nvPr/>
      </p:nvGrpSpPr>
      <p:grpSpPr>
        <a:xfrm>
          <a:off x="0" y="0"/>
          <a:ext cx="0" cy="0"/>
          <a:chOff x="0" y="0"/>
          <a:chExt cx="0" cy="0"/>
        </a:xfrm>
      </p:grpSpPr>
      <p:sp>
        <p:nvSpPr>
          <p:cNvPr id="258" name="Shape 258"/>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pic>
        <p:nvPicPr>
          <p:cNvPr descr="cockpit.gif" id="259" name="Shape 259"/>
          <p:cNvPicPr preferRelativeResize="0"/>
          <p:nvPr/>
        </p:nvPicPr>
        <p:blipFill rotWithShape="1">
          <a:blip r:embed="rId3">
            <a:alphaModFix/>
          </a:blip>
          <a:srcRect b="0" l="0" r="0" t="0"/>
          <a:stretch/>
        </p:blipFill>
        <p:spPr>
          <a:xfrm>
            <a:off x="-101016" y="2597453"/>
            <a:ext cx="7205245" cy="4015231"/>
          </a:xfrm>
          <a:prstGeom prst="rect">
            <a:avLst/>
          </a:prstGeom>
          <a:noFill/>
          <a:ln>
            <a:noFill/>
          </a:ln>
        </p:spPr>
      </p:pic>
      <p:pic>
        <p:nvPicPr>
          <p:cNvPr descr="Airbus-319-cockpit.jpg" id="260" name="Shape 260"/>
          <p:cNvPicPr preferRelativeResize="0"/>
          <p:nvPr/>
        </p:nvPicPr>
        <p:blipFill rotWithShape="1">
          <a:blip r:embed="rId4">
            <a:alphaModFix/>
          </a:blip>
          <a:srcRect b="0" l="38000" r="0" t="0"/>
          <a:stretch/>
        </p:blipFill>
        <p:spPr>
          <a:xfrm>
            <a:off x="5815792" y="0"/>
            <a:ext cx="3328206" cy="402605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5" name="Shape 265"/>
        <p:cNvGrpSpPr/>
        <p:nvPr/>
      </p:nvGrpSpPr>
      <p:grpSpPr>
        <a:xfrm>
          <a:off x="0" y="0"/>
          <a:ext cx="0" cy="0"/>
          <a:chOff x="0" y="0"/>
          <a:chExt cx="0" cy="0"/>
        </a:xfrm>
      </p:grpSpPr>
      <p:sp>
        <p:nvSpPr>
          <p:cNvPr id="266" name="Shape 266"/>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pic>
        <p:nvPicPr>
          <p:cNvPr descr="symphony-orchestra (2).jpg" id="267" name="Shape 267"/>
          <p:cNvPicPr preferRelativeResize="0"/>
          <p:nvPr/>
        </p:nvPicPr>
        <p:blipFill rotWithShape="1">
          <a:blip r:embed="rId3">
            <a:alphaModFix/>
          </a:blip>
          <a:srcRect b="0" l="0" r="0" t="0"/>
          <a:stretch/>
        </p:blipFill>
        <p:spPr>
          <a:xfrm>
            <a:off x="0" y="1841500"/>
            <a:ext cx="9144000" cy="315080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2" name="Shape 272"/>
        <p:cNvGrpSpPr/>
        <p:nvPr/>
      </p:nvGrpSpPr>
      <p:grpSpPr>
        <a:xfrm>
          <a:off x="0" y="0"/>
          <a:ext cx="0" cy="0"/>
          <a:chOff x="0" y="0"/>
          <a:chExt cx="0" cy="0"/>
        </a:xfrm>
      </p:grpSpPr>
      <p:sp>
        <p:nvSpPr>
          <p:cNvPr id="273" name="Shape 273"/>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pic>
        <p:nvPicPr>
          <p:cNvPr descr="periodic table.png" id="274" name="Shape 274"/>
          <p:cNvPicPr preferRelativeResize="0"/>
          <p:nvPr/>
        </p:nvPicPr>
        <p:blipFill rotWithShape="1">
          <a:blip r:embed="rId3">
            <a:alphaModFix/>
          </a:blip>
          <a:srcRect b="0" l="0" r="0" t="0"/>
          <a:stretch/>
        </p:blipFill>
        <p:spPr>
          <a:xfrm>
            <a:off x="0" y="1104900"/>
            <a:ext cx="9144000" cy="462473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9" name="Shape 279"/>
        <p:cNvGrpSpPr/>
        <p:nvPr/>
      </p:nvGrpSpPr>
      <p:grpSpPr>
        <a:xfrm>
          <a:off x="0" y="0"/>
          <a:ext cx="0" cy="0"/>
          <a:chOff x="0" y="0"/>
          <a:chExt cx="0" cy="0"/>
        </a:xfrm>
      </p:grpSpPr>
      <p:sp>
        <p:nvSpPr>
          <p:cNvPr id="280" name="Shape 280"/>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pic>
        <p:nvPicPr>
          <p:cNvPr descr="alternative-periodic-table.png" id="281" name="Shape 281"/>
          <p:cNvPicPr preferRelativeResize="0"/>
          <p:nvPr/>
        </p:nvPicPr>
        <p:blipFill rotWithShape="1">
          <a:blip r:embed="rId3">
            <a:alphaModFix/>
          </a:blip>
          <a:srcRect b="0" l="0" r="0" t="0"/>
          <a:stretch/>
        </p:blipFill>
        <p:spPr>
          <a:xfrm>
            <a:off x="850900" y="0"/>
            <a:ext cx="7429500" cy="68580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6" name="Shape 286"/>
        <p:cNvGrpSpPr/>
        <p:nvPr/>
      </p:nvGrpSpPr>
      <p:grpSpPr>
        <a:xfrm>
          <a:off x="0" y="0"/>
          <a:ext cx="0" cy="0"/>
          <a:chOff x="0" y="0"/>
          <a:chExt cx="0" cy="0"/>
        </a:xfrm>
      </p:grpSpPr>
      <p:sp>
        <p:nvSpPr>
          <p:cNvPr id="287" name="Shape 287"/>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pic>
        <p:nvPicPr>
          <p:cNvPr descr="alt-periodic-tbl.big.gif" id="288" name="Shape 288"/>
          <p:cNvPicPr preferRelativeResize="0"/>
          <p:nvPr/>
        </p:nvPicPr>
        <p:blipFill rotWithShape="1">
          <a:blip r:embed="rId3">
            <a:alphaModFix/>
          </a:blip>
          <a:srcRect b="0" l="0" r="0" t="0"/>
          <a:stretch/>
        </p:blipFill>
        <p:spPr>
          <a:xfrm>
            <a:off x="0" y="508000"/>
            <a:ext cx="9144000" cy="58236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3" name="Shape 293"/>
        <p:cNvGrpSpPr/>
        <p:nvPr/>
      </p:nvGrpSpPr>
      <p:grpSpPr>
        <a:xfrm>
          <a:off x="0" y="0"/>
          <a:ext cx="0" cy="0"/>
          <a:chOff x="0" y="0"/>
          <a:chExt cx="0" cy="0"/>
        </a:xfrm>
      </p:grpSpPr>
      <p:sp>
        <p:nvSpPr>
          <p:cNvPr id="294" name="Shape 294"/>
          <p:cNvSpPr txBox="1"/>
          <p:nvPr>
            <p:ph type="title"/>
          </p:nvPr>
        </p:nvSpPr>
        <p:spPr>
          <a:xfrm>
            <a:off x="457200" y="274637"/>
            <a:ext cx="7619999" cy="1143000"/>
          </a:xfrm>
          <a:prstGeom prst="rect">
            <a:avLst/>
          </a:prstGeom>
          <a:noFill/>
          <a:ln>
            <a:noFill/>
          </a:ln>
        </p:spPr>
        <p:txBody>
          <a:bodyPr anchorCtr="0" anchor="ctr" bIns="45700" lIns="91425" rIns="91425" tIns="45700">
            <a:noAutofit/>
          </a:bodyPr>
          <a:lstStyle/>
          <a:p>
            <a:pPr indent="0" lvl="0" marL="0" marR="0" rtl="0" algn="l">
              <a:spcBef>
                <a:spcPts val="0"/>
              </a:spcBef>
              <a:buClr>
                <a:schemeClr val="dk2"/>
              </a:buClr>
              <a:buSzPct val="25000"/>
              <a:buFont typeface="Cambria"/>
              <a:buNone/>
            </a:pPr>
            <a:r>
              <a:rPr lang="en-US"/>
              <a:t>Consider...</a:t>
            </a:r>
          </a:p>
        </p:txBody>
      </p:sp>
      <p:sp>
        <p:nvSpPr>
          <p:cNvPr id="295" name="Shape 295"/>
          <p:cNvSpPr txBox="1"/>
          <p:nvPr>
            <p:ph idx="1" type="body"/>
          </p:nvPr>
        </p:nvSpPr>
        <p:spPr>
          <a:xfrm>
            <a:off x="457200" y="1600200"/>
            <a:ext cx="7619999" cy="4800600"/>
          </a:xfrm>
          <a:prstGeom prst="rect">
            <a:avLst/>
          </a:prstGeom>
          <a:noFill/>
          <a:ln>
            <a:noFill/>
          </a:ln>
        </p:spPr>
        <p:txBody>
          <a:bodyPr anchorCtr="0" anchor="t" bIns="45700" lIns="91425" rIns="91425" tIns="45700">
            <a:noAutofit/>
          </a:bodyPr>
          <a:lstStyle/>
          <a:p>
            <a:pPr indent="0" lvl="0" marL="114300" marR="0" rtl="0" algn="ctr">
              <a:spcBef>
                <a:spcPts val="0"/>
              </a:spcBef>
              <a:spcAft>
                <a:spcPts val="0"/>
              </a:spcAft>
              <a:buClr>
                <a:schemeClr val="accent1"/>
              </a:buClr>
              <a:buSzPct val="25000"/>
              <a:buFont typeface="Arial"/>
              <a:buNone/>
            </a:pPr>
            <a:r>
              <a:t/>
            </a:r>
            <a:endParaRPr b="0" i="0" sz="3000" u="none" cap="none" strike="noStrike">
              <a:solidFill>
                <a:schemeClr val="dk1"/>
              </a:solidFill>
              <a:latin typeface="Calibri"/>
              <a:ea typeface="Calibri"/>
              <a:cs typeface="Calibri"/>
              <a:sym typeface="Calibri"/>
            </a:endParaRPr>
          </a:p>
          <a:p>
            <a:pPr indent="0" lvl="0" marL="114300" marR="0" rtl="0" algn="ctr">
              <a:spcBef>
                <a:spcPts val="600"/>
              </a:spcBef>
              <a:spcAft>
                <a:spcPts val="0"/>
              </a:spcAft>
              <a:buClr>
                <a:schemeClr val="accent1"/>
              </a:buClr>
              <a:buSzPct val="25000"/>
              <a:buFont typeface="Arial"/>
              <a:buNone/>
            </a:pPr>
            <a:r>
              <a:t/>
            </a:r>
            <a:endParaRPr b="0" i="0" sz="3000" u="none" cap="none" strike="noStrike">
              <a:solidFill>
                <a:schemeClr val="dk1"/>
              </a:solidFill>
              <a:latin typeface="Calibri"/>
              <a:ea typeface="Calibri"/>
              <a:cs typeface="Calibri"/>
              <a:sym typeface="Calibri"/>
            </a:endParaRPr>
          </a:p>
          <a:p>
            <a:pPr indent="0" lvl="0" marL="114300" marR="0" rtl="0" algn="ctr">
              <a:spcBef>
                <a:spcPts val="600"/>
              </a:spcBef>
              <a:buClr>
                <a:schemeClr val="accent1"/>
              </a:buClr>
              <a:buSzPct val="25000"/>
              <a:buFont typeface="Arial"/>
              <a:buNone/>
            </a:pPr>
            <a:r>
              <a:rPr b="0" i="0" lang="en-US" sz="3000" u="none" cap="none" strike="noStrike">
                <a:solidFill>
                  <a:schemeClr val="dk1"/>
                </a:solidFill>
                <a:latin typeface="Calibri"/>
                <a:ea typeface="Calibri"/>
                <a:cs typeface="Calibri"/>
                <a:sym typeface="Calibri"/>
              </a:rPr>
              <a:t>“Every time you organize matters in one way, you are disordering them in others” </a:t>
            </a:r>
            <a:br>
              <a:rPr b="0" i="0" lang="en-US" sz="3000" u="none" cap="none" strike="noStrike">
                <a:solidFill>
                  <a:schemeClr val="dk1"/>
                </a:solidFill>
                <a:latin typeface="Calibri"/>
                <a:ea typeface="Calibri"/>
                <a:cs typeface="Calibri"/>
                <a:sym typeface="Calibri"/>
              </a:rPr>
            </a:br>
            <a:r>
              <a:rPr b="0" i="0" lang="en-US" sz="2200" u="none" cap="none" strike="noStrike">
                <a:solidFill>
                  <a:schemeClr val="dk1"/>
                </a:solidFill>
                <a:latin typeface="Calibri"/>
                <a:ea typeface="Calibri"/>
                <a:cs typeface="Calibri"/>
                <a:sym typeface="Calibri"/>
              </a:rPr>
              <a:t>(Weinberger, </a:t>
            </a:r>
            <a:r>
              <a:rPr b="0" i="1" lang="en-US" sz="2200" u="none" cap="none" strike="noStrike">
                <a:solidFill>
                  <a:schemeClr val="dk1"/>
                </a:solidFill>
                <a:latin typeface="Calibri"/>
                <a:ea typeface="Calibri"/>
                <a:cs typeface="Calibri"/>
                <a:sym typeface="Calibri"/>
              </a:rPr>
              <a:t>Everything is Miscellaneous</a:t>
            </a:r>
            <a:r>
              <a:rPr b="0" i="0" lang="en-US" sz="2200" u="none" cap="none" strike="noStrike">
                <a:solidFill>
                  <a:schemeClr val="dk1"/>
                </a:solidFill>
                <a:latin typeface="Calibri"/>
                <a:ea typeface="Calibri"/>
                <a:cs typeface="Calibri"/>
                <a:sym typeface="Calibri"/>
              </a:rPr>
              <a:t>, p. 88).</a:t>
            </a:r>
          </a:p>
        </p:txBody>
      </p:sp>
      <p:sp>
        <p:nvSpPr>
          <p:cNvPr id="296" name="Shape 296"/>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1" name="Shape 301"/>
        <p:cNvGrpSpPr/>
        <p:nvPr/>
      </p:nvGrpSpPr>
      <p:grpSpPr>
        <a:xfrm>
          <a:off x="0" y="0"/>
          <a:ext cx="0" cy="0"/>
          <a:chOff x="0" y="0"/>
          <a:chExt cx="0" cy="0"/>
        </a:xfrm>
      </p:grpSpPr>
      <p:sp>
        <p:nvSpPr>
          <p:cNvPr id="302" name="Shape 302"/>
          <p:cNvSpPr txBox="1"/>
          <p:nvPr>
            <p:ph type="title"/>
          </p:nvPr>
        </p:nvSpPr>
        <p:spPr>
          <a:xfrm>
            <a:off x="457200" y="274637"/>
            <a:ext cx="7619999" cy="1143000"/>
          </a:xfrm>
          <a:prstGeom prst="rect">
            <a:avLst/>
          </a:prstGeom>
          <a:noFill/>
          <a:ln>
            <a:noFill/>
          </a:ln>
        </p:spPr>
        <p:txBody>
          <a:bodyPr anchorCtr="0" anchor="ctr" bIns="45700" lIns="91425" rIns="91425" tIns="45700">
            <a:noAutofit/>
          </a:bodyPr>
          <a:lstStyle/>
          <a:p>
            <a:pPr indent="0" lvl="0" marL="0" marR="0" rtl="0" algn="l">
              <a:spcBef>
                <a:spcPts val="0"/>
              </a:spcBef>
              <a:buClr>
                <a:schemeClr val="dk2"/>
              </a:buClr>
              <a:buSzPct val="25000"/>
              <a:buFont typeface="Cambria"/>
              <a:buNone/>
            </a:pPr>
            <a:r>
              <a:rPr b="0" i="0" lang="en-US" sz="4600" u="none" cap="none" strike="noStrike">
                <a:solidFill>
                  <a:schemeClr val="dk2"/>
                </a:solidFill>
                <a:latin typeface="Cambria"/>
                <a:ea typeface="Cambria"/>
                <a:cs typeface="Cambria"/>
                <a:sym typeface="Cambria"/>
              </a:rPr>
              <a:t>Organizing Systems</a:t>
            </a:r>
          </a:p>
        </p:txBody>
      </p:sp>
      <p:sp>
        <p:nvSpPr>
          <p:cNvPr id="303" name="Shape 303"/>
          <p:cNvSpPr txBox="1"/>
          <p:nvPr>
            <p:ph idx="1" type="body"/>
          </p:nvPr>
        </p:nvSpPr>
        <p:spPr>
          <a:xfrm>
            <a:off x="457200" y="1600200"/>
            <a:ext cx="7619999" cy="5124319"/>
          </a:xfrm>
          <a:prstGeom prst="rect">
            <a:avLst/>
          </a:prstGeom>
          <a:noFill/>
          <a:ln>
            <a:noFill/>
          </a:ln>
        </p:spPr>
        <p:txBody>
          <a:bodyPr anchorCtr="0" anchor="t" bIns="45700" lIns="91425" rIns="91425" tIns="45700">
            <a:noAutofit/>
          </a:bodyPr>
          <a:lstStyle/>
          <a:p>
            <a:pPr indent="-228600" lvl="0" marL="342900" marR="0" rtl="0" algn="l">
              <a:spcBef>
                <a:spcPts val="0"/>
              </a:spcBef>
              <a:spcAft>
                <a:spcPts val="0"/>
              </a:spcAft>
              <a:buClr>
                <a:schemeClr val="accent1"/>
              </a:buClr>
              <a:buSzPct val="100000"/>
              <a:buFont typeface="Arial"/>
              <a:buChar char="•"/>
            </a:pPr>
            <a:r>
              <a:rPr b="0" i="0" lang="en-US" sz="2200" u="none" cap="none" strike="noStrike">
                <a:solidFill>
                  <a:schemeClr val="dk1"/>
                </a:solidFill>
                <a:latin typeface="Calibri"/>
                <a:ea typeface="Calibri"/>
                <a:cs typeface="Calibri"/>
                <a:sym typeface="Calibri"/>
              </a:rPr>
              <a:t>Why do we use “organizing systems”?</a:t>
            </a:r>
          </a:p>
          <a:p>
            <a:pPr indent="-228600" lvl="0" marL="342900" marR="0" rtl="0" algn="l">
              <a:spcBef>
                <a:spcPts val="440"/>
              </a:spcBef>
              <a:spcAft>
                <a:spcPts val="0"/>
              </a:spcAft>
              <a:buClr>
                <a:schemeClr val="accent1"/>
              </a:buClr>
              <a:buSzPct val="100000"/>
              <a:buFont typeface="Arial"/>
              <a:buChar char="•"/>
            </a:pPr>
            <a:r>
              <a:rPr b="0" i="0" lang="en-US" sz="2200" u="none" cap="none" strike="noStrike">
                <a:solidFill>
                  <a:schemeClr val="dk1"/>
                </a:solidFill>
                <a:latin typeface="Calibri"/>
                <a:ea typeface="Calibri"/>
                <a:cs typeface="Calibri"/>
                <a:sym typeface="Calibri"/>
              </a:rPr>
              <a:t>What kinds of </a:t>
            </a:r>
            <a:r>
              <a:rPr b="0" i="1" lang="en-US" sz="2200" u="none" cap="none" strike="noStrike">
                <a:solidFill>
                  <a:schemeClr val="dk1"/>
                </a:solidFill>
                <a:latin typeface="Calibri"/>
                <a:ea typeface="Calibri"/>
                <a:cs typeface="Calibri"/>
                <a:sym typeface="Calibri"/>
              </a:rPr>
              <a:t>things</a:t>
            </a:r>
            <a:r>
              <a:rPr b="0" i="0" lang="en-US" sz="2200" u="none" cap="none" strike="noStrike">
                <a:solidFill>
                  <a:schemeClr val="dk1"/>
                </a:solidFill>
                <a:latin typeface="Calibri"/>
                <a:ea typeface="Calibri"/>
                <a:cs typeface="Calibri"/>
                <a:sym typeface="Calibri"/>
              </a:rPr>
              <a:t> do we organize? </a:t>
            </a:r>
          </a:p>
          <a:p>
            <a:pPr indent="-233680" lvl="1" marL="640080" marR="0" rtl="0" algn="l">
              <a:spcBef>
                <a:spcPts val="400"/>
              </a:spcBef>
              <a:spcAft>
                <a:spcPts val="0"/>
              </a:spcAft>
              <a:buClr>
                <a:schemeClr val="accent2"/>
              </a:buClr>
              <a:buSzPct val="100000"/>
              <a:buFont typeface="Arial"/>
              <a:buChar char="•"/>
            </a:pPr>
            <a:r>
              <a:rPr b="0" i="0" lang="en-US" sz="2000" u="none" cap="none" strike="noStrike">
                <a:solidFill>
                  <a:schemeClr val="dk1"/>
                </a:solidFill>
                <a:latin typeface="Calibri"/>
                <a:ea typeface="Calibri"/>
                <a:cs typeface="Calibri"/>
                <a:sym typeface="Calibri"/>
              </a:rPr>
              <a:t>In information systems?</a:t>
            </a:r>
          </a:p>
          <a:p>
            <a:pPr indent="-228600" lvl="0" marL="342900" marR="0" rtl="0" algn="l">
              <a:spcBef>
                <a:spcPts val="440"/>
              </a:spcBef>
              <a:spcAft>
                <a:spcPts val="0"/>
              </a:spcAft>
              <a:buClr>
                <a:schemeClr val="accent1"/>
              </a:buClr>
              <a:buSzPct val="100000"/>
              <a:buFont typeface="Arial"/>
              <a:buChar char="•"/>
            </a:pPr>
            <a:r>
              <a:rPr b="0" i="0" lang="en-US" sz="2200" u="none" cap="none" strike="noStrike">
                <a:solidFill>
                  <a:schemeClr val="dk1"/>
                </a:solidFill>
                <a:latin typeface="Calibri"/>
                <a:ea typeface="Calibri"/>
                <a:cs typeface="Calibri"/>
                <a:sym typeface="Calibri"/>
              </a:rPr>
              <a:t>What are some examples of </a:t>
            </a:r>
            <a:r>
              <a:rPr b="0" i="1" lang="en-US" sz="2200" u="none" cap="none" strike="noStrike">
                <a:solidFill>
                  <a:schemeClr val="dk1"/>
                </a:solidFill>
                <a:latin typeface="Calibri"/>
                <a:ea typeface="Calibri"/>
                <a:cs typeface="Calibri"/>
                <a:sym typeface="Calibri"/>
              </a:rPr>
              <a:t>principles</a:t>
            </a:r>
            <a:r>
              <a:rPr b="0" i="0" lang="en-US" sz="2200" u="none" cap="none" strike="noStrike">
                <a:solidFill>
                  <a:schemeClr val="dk1"/>
                </a:solidFill>
                <a:latin typeface="Calibri"/>
                <a:ea typeface="Calibri"/>
                <a:cs typeface="Calibri"/>
                <a:sym typeface="Calibri"/>
              </a:rPr>
              <a:t> for organizing?</a:t>
            </a:r>
          </a:p>
          <a:p>
            <a:pPr indent="-233680" lvl="1" marL="640080" marR="0" rtl="0" algn="l">
              <a:spcBef>
                <a:spcPts val="400"/>
              </a:spcBef>
              <a:spcAft>
                <a:spcPts val="0"/>
              </a:spcAft>
              <a:buClr>
                <a:schemeClr val="accent2"/>
              </a:buClr>
              <a:buSzPct val="100000"/>
              <a:buFont typeface="Arial"/>
              <a:buChar char="•"/>
            </a:pPr>
            <a:r>
              <a:rPr b="0" i="0" lang="en-US" sz="2000" u="none" cap="none" strike="noStrike">
                <a:solidFill>
                  <a:schemeClr val="dk1"/>
                </a:solidFill>
                <a:latin typeface="Calibri"/>
                <a:ea typeface="Calibri"/>
                <a:cs typeface="Calibri"/>
                <a:sym typeface="Calibri"/>
              </a:rPr>
              <a:t>Collocation</a:t>
            </a:r>
          </a:p>
          <a:p>
            <a:pPr indent="-233680" lvl="1" marL="640080" marR="0" rtl="0" algn="l">
              <a:spcBef>
                <a:spcPts val="400"/>
              </a:spcBef>
              <a:spcAft>
                <a:spcPts val="0"/>
              </a:spcAft>
              <a:buClr>
                <a:schemeClr val="accent2"/>
              </a:buClr>
              <a:buSzPct val="100000"/>
              <a:buFont typeface="Arial"/>
              <a:buChar char="•"/>
            </a:pPr>
            <a:r>
              <a:rPr b="0" i="0" lang="en-US" sz="2000" u="none" cap="none" strike="noStrike">
                <a:solidFill>
                  <a:schemeClr val="dk1"/>
                </a:solidFill>
                <a:latin typeface="Calibri"/>
                <a:ea typeface="Calibri"/>
                <a:cs typeface="Calibri"/>
                <a:sym typeface="Calibri"/>
              </a:rPr>
              <a:t>Frequency of use</a:t>
            </a:r>
          </a:p>
          <a:p>
            <a:pPr indent="-233680" lvl="1" marL="640080" marR="0" rtl="0" algn="l">
              <a:spcBef>
                <a:spcPts val="400"/>
              </a:spcBef>
              <a:spcAft>
                <a:spcPts val="0"/>
              </a:spcAft>
              <a:buClr>
                <a:schemeClr val="accent2"/>
              </a:buClr>
              <a:buSzPct val="100000"/>
              <a:buFont typeface="Arial"/>
              <a:buChar char="•"/>
            </a:pPr>
            <a:r>
              <a:rPr b="0" i="0" lang="en-US" sz="2000" u="none" cap="none" strike="noStrike">
                <a:solidFill>
                  <a:schemeClr val="dk1"/>
                </a:solidFill>
                <a:latin typeface="Calibri"/>
                <a:ea typeface="Calibri"/>
                <a:cs typeface="Calibri"/>
                <a:sym typeface="Calibri"/>
              </a:rPr>
              <a:t>Color</a:t>
            </a:r>
          </a:p>
          <a:p>
            <a:pPr indent="-233680" lvl="1" marL="640080" marR="0" rtl="0" algn="l">
              <a:spcBef>
                <a:spcPts val="400"/>
              </a:spcBef>
              <a:spcAft>
                <a:spcPts val="0"/>
              </a:spcAft>
              <a:buClr>
                <a:schemeClr val="accent2"/>
              </a:buClr>
              <a:buSzPct val="100000"/>
              <a:buFont typeface="Arial"/>
              <a:buChar char="•"/>
            </a:pPr>
            <a:r>
              <a:rPr b="0" i="0" lang="en-US" sz="2000" u="none" cap="none" strike="noStrike">
                <a:solidFill>
                  <a:schemeClr val="dk1"/>
                </a:solidFill>
                <a:latin typeface="Calibri"/>
                <a:ea typeface="Calibri"/>
                <a:cs typeface="Calibri"/>
                <a:sym typeface="Calibri"/>
              </a:rPr>
              <a:t>Genetics</a:t>
            </a:r>
          </a:p>
          <a:p>
            <a:pPr indent="-228600" lvl="0" marL="342900" marR="0" rtl="0" algn="l">
              <a:spcBef>
                <a:spcPts val="440"/>
              </a:spcBef>
              <a:spcAft>
                <a:spcPts val="0"/>
              </a:spcAft>
              <a:buClr>
                <a:schemeClr val="accent1"/>
              </a:buClr>
              <a:buSzPct val="100000"/>
              <a:buFont typeface="Arial"/>
              <a:buChar char="•"/>
            </a:pPr>
            <a:r>
              <a:rPr b="0" i="0" lang="en-US" sz="2200" u="none" cap="none" strike="noStrike">
                <a:solidFill>
                  <a:schemeClr val="dk1"/>
                </a:solidFill>
                <a:latin typeface="Calibri"/>
                <a:ea typeface="Calibri"/>
                <a:cs typeface="Calibri"/>
                <a:sym typeface="Calibri"/>
              </a:rPr>
              <a:t>Organizing systems are classified by:</a:t>
            </a:r>
          </a:p>
          <a:p>
            <a:pPr indent="-233680" lvl="1" marL="640080" marR="0" rtl="0" algn="l">
              <a:spcBef>
                <a:spcPts val="400"/>
              </a:spcBef>
              <a:spcAft>
                <a:spcPts val="0"/>
              </a:spcAft>
              <a:buClr>
                <a:schemeClr val="accent2"/>
              </a:buClr>
              <a:buSzPct val="100000"/>
              <a:buFont typeface="Arial"/>
              <a:buChar char="•"/>
            </a:pPr>
            <a:r>
              <a:rPr b="0" i="0" lang="en-US" sz="2000" u="none" cap="none" strike="noStrike">
                <a:solidFill>
                  <a:schemeClr val="dk1"/>
                </a:solidFill>
                <a:latin typeface="Calibri"/>
                <a:ea typeface="Calibri"/>
                <a:cs typeface="Calibri"/>
                <a:sym typeface="Calibri"/>
              </a:rPr>
              <a:t>Type of resources they contain</a:t>
            </a:r>
          </a:p>
          <a:p>
            <a:pPr indent="-233680" lvl="1" marL="640080" marR="0" rtl="0" algn="l">
              <a:spcBef>
                <a:spcPts val="400"/>
              </a:spcBef>
              <a:spcAft>
                <a:spcPts val="0"/>
              </a:spcAft>
              <a:buClr>
                <a:schemeClr val="accent2"/>
              </a:buClr>
              <a:buSzPct val="100000"/>
              <a:buFont typeface="Arial"/>
              <a:buChar char="•"/>
            </a:pPr>
            <a:r>
              <a:rPr b="0" i="0" lang="en-US" sz="2000" u="none" cap="none" strike="noStrike">
                <a:solidFill>
                  <a:schemeClr val="dk1"/>
                </a:solidFill>
                <a:latin typeface="Calibri"/>
                <a:ea typeface="Calibri"/>
                <a:cs typeface="Calibri"/>
                <a:sym typeface="Calibri"/>
              </a:rPr>
              <a:t>Dominant purposes or priorities, e.g., “memory institutions”</a:t>
            </a:r>
          </a:p>
          <a:p>
            <a:pPr indent="-233680" lvl="1" marL="640080" marR="0" rtl="0" algn="l">
              <a:spcBef>
                <a:spcPts val="400"/>
              </a:spcBef>
              <a:spcAft>
                <a:spcPts val="0"/>
              </a:spcAft>
              <a:buClr>
                <a:schemeClr val="accent2"/>
              </a:buClr>
              <a:buSzPct val="100000"/>
              <a:buFont typeface="Arial"/>
              <a:buChar char="•"/>
            </a:pPr>
            <a:r>
              <a:rPr b="0" i="0" lang="en-US" sz="2000" u="none" cap="none" strike="noStrike">
                <a:solidFill>
                  <a:schemeClr val="dk1"/>
                </a:solidFill>
                <a:latin typeface="Calibri"/>
                <a:ea typeface="Calibri"/>
                <a:cs typeface="Calibri"/>
                <a:sym typeface="Calibri"/>
              </a:rPr>
              <a:t>Nature or size of intended user community</a:t>
            </a:r>
          </a:p>
          <a:p>
            <a:pPr indent="-233680" lvl="1" marL="640080" marR="0" rtl="0" algn="l">
              <a:spcBef>
                <a:spcPts val="400"/>
              </a:spcBef>
              <a:buClr>
                <a:schemeClr val="accent2"/>
              </a:buClr>
              <a:buSzPct val="100000"/>
              <a:buFont typeface="Arial"/>
              <a:buChar char="•"/>
            </a:pPr>
            <a:r>
              <a:rPr b="0" i="0" lang="en-US" sz="2000" u="none" cap="none" strike="noStrike">
                <a:solidFill>
                  <a:schemeClr val="dk1"/>
                </a:solidFill>
                <a:latin typeface="Calibri"/>
                <a:ea typeface="Calibri"/>
                <a:cs typeface="Calibri"/>
                <a:sym typeface="Calibri"/>
              </a:rPr>
              <a:t>Technology used to implement them</a:t>
            </a:r>
          </a:p>
        </p:txBody>
      </p:sp>
      <p:sp>
        <p:nvSpPr>
          <p:cNvPr id="304" name="Shape 304"/>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5" name="Shape 175"/>
        <p:cNvGrpSpPr/>
        <p:nvPr/>
      </p:nvGrpSpPr>
      <p:grpSpPr>
        <a:xfrm>
          <a:off x="0" y="0"/>
          <a:ext cx="0" cy="0"/>
          <a:chOff x="0" y="0"/>
          <a:chExt cx="0" cy="0"/>
        </a:xfrm>
      </p:grpSpPr>
      <p:sp>
        <p:nvSpPr>
          <p:cNvPr id="176" name="Shape 176"/>
          <p:cNvSpPr txBox="1"/>
          <p:nvPr>
            <p:ph type="title"/>
          </p:nvPr>
        </p:nvSpPr>
        <p:spPr>
          <a:xfrm>
            <a:off x="457200" y="274637"/>
            <a:ext cx="7620000" cy="1143000"/>
          </a:xfrm>
          <a:prstGeom prst="rect">
            <a:avLst/>
          </a:prstGeom>
        </p:spPr>
        <p:txBody>
          <a:bodyPr anchorCtr="0" anchor="ctr" bIns="91425" lIns="91425" rIns="91425" tIns="91425">
            <a:noAutofit/>
          </a:bodyPr>
          <a:lstStyle/>
          <a:p>
            <a:pPr lvl="0" rtl="0">
              <a:spcBef>
                <a:spcPts val="0"/>
              </a:spcBef>
              <a:buNone/>
            </a:pPr>
            <a:r>
              <a:rPr lang="en-US"/>
              <a:t>Reading Review: Corti et al.</a:t>
            </a:r>
          </a:p>
        </p:txBody>
      </p:sp>
      <p:sp>
        <p:nvSpPr>
          <p:cNvPr id="177" name="Shape 177"/>
          <p:cNvSpPr txBox="1"/>
          <p:nvPr>
            <p:ph idx="1" type="body"/>
          </p:nvPr>
        </p:nvSpPr>
        <p:spPr>
          <a:xfrm>
            <a:off x="457200" y="1600200"/>
            <a:ext cx="7620000" cy="4800600"/>
          </a:xfrm>
          <a:prstGeom prst="rect">
            <a:avLst/>
          </a:prstGeom>
        </p:spPr>
        <p:txBody>
          <a:bodyPr anchorCtr="0" anchor="t" bIns="91425" lIns="91425" rIns="91425" tIns="91425">
            <a:noAutofit/>
          </a:bodyPr>
          <a:lstStyle/>
          <a:p>
            <a:pPr indent="0" lvl="0" marL="0" rtl="0">
              <a:spcBef>
                <a:spcPts val="0"/>
              </a:spcBef>
              <a:buNone/>
            </a:pPr>
            <a:r>
              <a:rPr lang="en-US"/>
              <a:t>What are the key takeaways from this reading?</a:t>
            </a:r>
          </a:p>
          <a:p>
            <a:pPr indent="-228600" lvl="0" marL="457200" rtl="0">
              <a:spcBef>
                <a:spcPts val="0"/>
              </a:spcBef>
              <a:buAutoNum type="arabicPeriod"/>
            </a:pPr>
            <a:r>
              <a:rPr lang="en-US"/>
              <a:t>File Formats</a:t>
            </a:r>
          </a:p>
          <a:p>
            <a:pPr indent="-228600" lvl="1" marL="914400" rtl="0">
              <a:spcBef>
                <a:spcPts val="0"/>
              </a:spcBef>
              <a:buAutoNum type="alphaLcPeriod"/>
            </a:pPr>
            <a:r>
              <a:rPr lang="en-US"/>
              <a:t>Data Conversion</a:t>
            </a:r>
          </a:p>
          <a:p>
            <a:pPr indent="-228600" lvl="1" marL="914400" rtl="0">
              <a:spcBef>
                <a:spcPts val="0"/>
              </a:spcBef>
              <a:buAutoNum type="alphaLcPeriod"/>
            </a:pPr>
            <a:r>
              <a:rPr lang="en-US"/>
              <a:t>Data Transcription</a:t>
            </a:r>
          </a:p>
          <a:p>
            <a:pPr indent="-228600" lvl="1" marL="914400" rtl="0">
              <a:spcBef>
                <a:spcPts val="0"/>
              </a:spcBef>
              <a:buAutoNum type="alphaLcPeriod"/>
            </a:pPr>
            <a:r>
              <a:rPr lang="en-US"/>
              <a:t>Digitizing Data</a:t>
            </a:r>
          </a:p>
          <a:p>
            <a:pPr indent="-228600" lvl="0" marL="457200" rtl="0">
              <a:spcBef>
                <a:spcPts val="0"/>
              </a:spcBef>
              <a:buAutoNum type="arabicPeriod"/>
            </a:pPr>
            <a:r>
              <a:rPr lang="en-US"/>
              <a:t>Organizing Data files in Logical Manner</a:t>
            </a:r>
          </a:p>
          <a:p>
            <a:pPr indent="-228600" lvl="1" marL="914400" rtl="0">
              <a:spcBef>
                <a:spcPts val="0"/>
              </a:spcBef>
              <a:buAutoNum type="alphaLcPeriod"/>
            </a:pPr>
            <a:r>
              <a:rPr lang="en-US"/>
              <a:t>File Names</a:t>
            </a:r>
          </a:p>
          <a:p>
            <a:pPr indent="-228600" lvl="1" marL="914400" rtl="0">
              <a:spcBef>
                <a:spcPts val="0"/>
              </a:spcBef>
              <a:buAutoNum type="alphaLcPeriod"/>
            </a:pPr>
            <a:r>
              <a:rPr lang="en-US"/>
              <a:t>File Structure</a:t>
            </a:r>
          </a:p>
          <a:p>
            <a:pPr indent="-228600" lvl="0" marL="457200" rtl="0">
              <a:spcBef>
                <a:spcPts val="0"/>
              </a:spcBef>
              <a:buAutoNum type="arabicPeriod"/>
            </a:pPr>
            <a:r>
              <a:rPr lang="en-US"/>
              <a:t>Quality Assurance</a:t>
            </a:r>
          </a:p>
          <a:p>
            <a:pPr indent="-228600" lvl="1" marL="914400" rtl="0">
              <a:spcBef>
                <a:spcPts val="0"/>
              </a:spcBef>
              <a:buAutoNum type="alphaLcPeriod"/>
            </a:pPr>
            <a:r>
              <a:rPr lang="en-US"/>
              <a:t>Data Collection</a:t>
            </a:r>
          </a:p>
          <a:p>
            <a:pPr indent="-228600" lvl="1" marL="914400" rtl="0">
              <a:spcBef>
                <a:spcPts val="0"/>
              </a:spcBef>
              <a:buAutoNum type="alphaLcPeriod"/>
            </a:pPr>
            <a:r>
              <a:rPr lang="en-US"/>
              <a:t>Data Entry and Data Capture</a:t>
            </a:r>
          </a:p>
          <a:p>
            <a:pPr indent="-228600" lvl="1" marL="914400" rtl="0">
              <a:spcBef>
                <a:spcPts val="0"/>
              </a:spcBef>
              <a:buAutoNum type="alphaLcPeriod"/>
            </a:pPr>
            <a:r>
              <a:rPr lang="en-US"/>
              <a:t>Data Checking</a:t>
            </a:r>
          </a:p>
          <a:p>
            <a:pPr indent="-228600" lvl="1" marL="914400" rtl="0">
              <a:spcBef>
                <a:spcPts val="0"/>
              </a:spcBef>
              <a:buAutoNum type="alphaLcPeriod"/>
            </a:pPr>
            <a:r>
              <a:rPr lang="en-US"/>
              <a:t>Version Control and Authenticity</a:t>
            </a:r>
          </a:p>
          <a:p>
            <a:pPr lvl="0" rtl="0">
              <a:spcBef>
                <a:spcPts val="0"/>
              </a:spcBef>
              <a:buNone/>
            </a:pPr>
            <a:r>
              <a:t/>
            </a:r>
            <a:endParaRPr/>
          </a:p>
        </p:txBody>
      </p:sp>
      <p:sp>
        <p:nvSpPr>
          <p:cNvPr id="178" name="Shape 178"/>
          <p:cNvSpPr/>
          <p:nvPr>
            <p:ph idx="12" type="sldNum"/>
          </p:nvPr>
        </p:nvSpPr>
        <p:spPr>
          <a:xfrm>
            <a:off x="8531788" y="5648960"/>
            <a:ext cx="548700" cy="396300"/>
          </a:xfrm>
          <a:prstGeom prst="bracketPair">
            <a:avLst/>
          </a:prstGeom>
        </p:spPr>
        <p:txBody>
          <a:bodyPr anchorCtr="0" anchor="ctr" bIns="0" lIns="0" rIns="0" tIns="0">
            <a:noAutofit/>
          </a:bodyPr>
          <a:lstStyle/>
          <a:p>
            <a:pPr lvl="0" rtl="0">
              <a:spcBef>
                <a:spcPts val="0"/>
              </a:spcBef>
              <a:buNone/>
            </a:pPr>
            <a:fld id="{00000000-1234-1234-1234-123412341234}" type="slidenum">
              <a:rPr lang="en-US"/>
              <a:t>‹#›</a:t>
            </a:fld>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xEl>
                                              <p:pRg end="0" st="0"/>
                                            </p:txEl>
                                          </p:spTgt>
                                        </p:tgtEl>
                                        <p:attrNameLst>
                                          <p:attrName>style.visibility</p:attrName>
                                        </p:attrNameLst>
                                      </p:cBhvr>
                                      <p:to>
                                        <p:strVal val="visible"/>
                                      </p:to>
                                    </p:set>
                                    <p:animEffect filter="fade" transition="in">
                                      <p:cBhvr>
                                        <p:cTn dur="1000"/>
                                        <p:tgtEl>
                                          <p:spTgt spid="17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xEl>
                                              <p:pRg end="1" st="1"/>
                                            </p:txEl>
                                          </p:spTgt>
                                        </p:tgtEl>
                                        <p:attrNameLst>
                                          <p:attrName>style.visibility</p:attrName>
                                        </p:attrNameLst>
                                      </p:cBhvr>
                                      <p:to>
                                        <p:strVal val="visible"/>
                                      </p:to>
                                    </p:set>
                                    <p:animEffect filter="fade" transition="in">
                                      <p:cBhvr>
                                        <p:cTn dur="1000"/>
                                        <p:tgtEl>
                                          <p:spTgt spid="17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xEl>
                                              <p:pRg end="2" st="2"/>
                                            </p:txEl>
                                          </p:spTgt>
                                        </p:tgtEl>
                                        <p:attrNameLst>
                                          <p:attrName>style.visibility</p:attrName>
                                        </p:attrNameLst>
                                      </p:cBhvr>
                                      <p:to>
                                        <p:strVal val="visible"/>
                                      </p:to>
                                    </p:set>
                                    <p:animEffect filter="fade" transition="in">
                                      <p:cBhvr>
                                        <p:cTn dur="1000"/>
                                        <p:tgtEl>
                                          <p:spTgt spid="17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xEl>
                                              <p:pRg end="3" st="3"/>
                                            </p:txEl>
                                          </p:spTgt>
                                        </p:tgtEl>
                                        <p:attrNameLst>
                                          <p:attrName>style.visibility</p:attrName>
                                        </p:attrNameLst>
                                      </p:cBhvr>
                                      <p:to>
                                        <p:strVal val="visible"/>
                                      </p:to>
                                    </p:set>
                                    <p:animEffect filter="fade" transition="in">
                                      <p:cBhvr>
                                        <p:cTn dur="1000"/>
                                        <p:tgtEl>
                                          <p:spTgt spid="17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xEl>
                                              <p:pRg end="4" st="4"/>
                                            </p:txEl>
                                          </p:spTgt>
                                        </p:tgtEl>
                                        <p:attrNameLst>
                                          <p:attrName>style.visibility</p:attrName>
                                        </p:attrNameLst>
                                      </p:cBhvr>
                                      <p:to>
                                        <p:strVal val="visible"/>
                                      </p:to>
                                    </p:set>
                                    <p:animEffect filter="fade" transition="in">
                                      <p:cBhvr>
                                        <p:cTn dur="1000"/>
                                        <p:tgtEl>
                                          <p:spTgt spid="17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xEl>
                                              <p:pRg end="5" st="5"/>
                                            </p:txEl>
                                          </p:spTgt>
                                        </p:tgtEl>
                                        <p:attrNameLst>
                                          <p:attrName>style.visibility</p:attrName>
                                        </p:attrNameLst>
                                      </p:cBhvr>
                                      <p:to>
                                        <p:strVal val="visible"/>
                                      </p:to>
                                    </p:set>
                                    <p:animEffect filter="fade" transition="in">
                                      <p:cBhvr>
                                        <p:cTn dur="1000"/>
                                        <p:tgtEl>
                                          <p:spTgt spid="177">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xEl>
                                              <p:pRg end="6" st="6"/>
                                            </p:txEl>
                                          </p:spTgt>
                                        </p:tgtEl>
                                        <p:attrNameLst>
                                          <p:attrName>style.visibility</p:attrName>
                                        </p:attrNameLst>
                                      </p:cBhvr>
                                      <p:to>
                                        <p:strVal val="visible"/>
                                      </p:to>
                                    </p:set>
                                    <p:animEffect filter="fade" transition="in">
                                      <p:cBhvr>
                                        <p:cTn dur="1000"/>
                                        <p:tgtEl>
                                          <p:spTgt spid="177">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xEl>
                                              <p:pRg end="7" st="7"/>
                                            </p:txEl>
                                          </p:spTgt>
                                        </p:tgtEl>
                                        <p:attrNameLst>
                                          <p:attrName>style.visibility</p:attrName>
                                        </p:attrNameLst>
                                      </p:cBhvr>
                                      <p:to>
                                        <p:strVal val="visible"/>
                                      </p:to>
                                    </p:set>
                                    <p:animEffect filter="fade" transition="in">
                                      <p:cBhvr>
                                        <p:cTn dur="1000"/>
                                        <p:tgtEl>
                                          <p:spTgt spid="177">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xEl>
                                              <p:pRg end="8" st="8"/>
                                            </p:txEl>
                                          </p:spTgt>
                                        </p:tgtEl>
                                        <p:attrNameLst>
                                          <p:attrName>style.visibility</p:attrName>
                                        </p:attrNameLst>
                                      </p:cBhvr>
                                      <p:to>
                                        <p:strVal val="visible"/>
                                      </p:to>
                                    </p:set>
                                    <p:animEffect filter="fade" transition="in">
                                      <p:cBhvr>
                                        <p:cTn dur="1000"/>
                                        <p:tgtEl>
                                          <p:spTgt spid="177">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xEl>
                                              <p:pRg end="9" st="9"/>
                                            </p:txEl>
                                          </p:spTgt>
                                        </p:tgtEl>
                                        <p:attrNameLst>
                                          <p:attrName>style.visibility</p:attrName>
                                        </p:attrNameLst>
                                      </p:cBhvr>
                                      <p:to>
                                        <p:strVal val="visible"/>
                                      </p:to>
                                    </p:set>
                                    <p:animEffect filter="fade" transition="in">
                                      <p:cBhvr>
                                        <p:cTn dur="1000"/>
                                        <p:tgtEl>
                                          <p:spTgt spid="177">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xEl>
                                              <p:pRg end="10" st="10"/>
                                            </p:txEl>
                                          </p:spTgt>
                                        </p:tgtEl>
                                        <p:attrNameLst>
                                          <p:attrName>style.visibility</p:attrName>
                                        </p:attrNameLst>
                                      </p:cBhvr>
                                      <p:to>
                                        <p:strVal val="visible"/>
                                      </p:to>
                                    </p:set>
                                    <p:animEffect filter="fade" transition="in">
                                      <p:cBhvr>
                                        <p:cTn dur="1000"/>
                                        <p:tgtEl>
                                          <p:spTgt spid="177">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xEl>
                                              <p:pRg end="11" st="11"/>
                                            </p:txEl>
                                          </p:spTgt>
                                        </p:tgtEl>
                                        <p:attrNameLst>
                                          <p:attrName>style.visibility</p:attrName>
                                        </p:attrNameLst>
                                      </p:cBhvr>
                                      <p:to>
                                        <p:strVal val="visible"/>
                                      </p:to>
                                    </p:set>
                                    <p:animEffect filter="fade" transition="in">
                                      <p:cBhvr>
                                        <p:cTn dur="1000"/>
                                        <p:tgtEl>
                                          <p:spTgt spid="177">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xEl>
                                              <p:pRg end="12" st="12"/>
                                            </p:txEl>
                                          </p:spTgt>
                                        </p:tgtEl>
                                        <p:attrNameLst>
                                          <p:attrName>style.visibility</p:attrName>
                                        </p:attrNameLst>
                                      </p:cBhvr>
                                      <p:to>
                                        <p:strVal val="visible"/>
                                      </p:to>
                                    </p:set>
                                    <p:animEffect filter="fade" transition="in">
                                      <p:cBhvr>
                                        <p:cTn dur="1000"/>
                                        <p:tgtEl>
                                          <p:spTgt spid="177">
                                            <p:txEl>
                                              <p:pRg end="12" st="1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xEl>
                                              <p:pRg end="13" st="13"/>
                                            </p:txEl>
                                          </p:spTgt>
                                        </p:tgtEl>
                                        <p:attrNameLst>
                                          <p:attrName>style.visibility</p:attrName>
                                        </p:attrNameLst>
                                      </p:cBhvr>
                                      <p:to>
                                        <p:strVal val="visible"/>
                                      </p:to>
                                    </p:set>
                                    <p:animEffect filter="fade" transition="in">
                                      <p:cBhvr>
                                        <p:cTn dur="1000"/>
                                        <p:tgtEl>
                                          <p:spTgt spid="177">
                                            <p:txEl>
                                              <p:pRg end="13" st="1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9" name="Shape 309"/>
        <p:cNvGrpSpPr/>
        <p:nvPr/>
      </p:nvGrpSpPr>
      <p:grpSpPr>
        <a:xfrm>
          <a:off x="0" y="0"/>
          <a:ext cx="0" cy="0"/>
          <a:chOff x="0" y="0"/>
          <a:chExt cx="0" cy="0"/>
        </a:xfrm>
      </p:grpSpPr>
      <p:sp>
        <p:nvSpPr>
          <p:cNvPr id="310" name="Shape 310"/>
          <p:cNvSpPr txBox="1"/>
          <p:nvPr>
            <p:ph type="title"/>
          </p:nvPr>
        </p:nvSpPr>
        <p:spPr>
          <a:xfrm>
            <a:off x="457200" y="274637"/>
            <a:ext cx="7620000" cy="1143000"/>
          </a:xfrm>
          <a:prstGeom prst="rect">
            <a:avLst/>
          </a:prstGeom>
        </p:spPr>
        <p:txBody>
          <a:bodyPr anchorCtr="0" anchor="ctr" bIns="91425" lIns="91425" rIns="91425" tIns="91425">
            <a:noAutofit/>
          </a:bodyPr>
          <a:lstStyle/>
          <a:p>
            <a:pPr lvl="0" rtl="0">
              <a:spcBef>
                <a:spcPts val="0"/>
              </a:spcBef>
              <a:buNone/>
            </a:pPr>
            <a:r>
              <a:rPr lang="en-US"/>
              <a:t>In Class: Demo	</a:t>
            </a:r>
          </a:p>
        </p:txBody>
      </p:sp>
      <p:sp>
        <p:nvSpPr>
          <p:cNvPr id="311" name="Shape 311"/>
          <p:cNvSpPr/>
          <p:nvPr>
            <p:ph idx="12" type="sldNum"/>
          </p:nvPr>
        </p:nvSpPr>
        <p:spPr>
          <a:xfrm>
            <a:off x="8531788" y="5648960"/>
            <a:ext cx="548700" cy="396300"/>
          </a:xfrm>
          <a:prstGeom prst="bracketPair">
            <a:avLst/>
          </a:prstGeom>
        </p:spPr>
        <p:txBody>
          <a:bodyPr anchorCtr="0" anchor="ctr" bIns="0" lIns="0" rIns="0" tIns="0">
            <a:noAutofit/>
          </a:bodyPr>
          <a:lstStyle/>
          <a:p>
            <a:pPr lvl="0" rtl="0">
              <a:spcBef>
                <a:spcPts val="0"/>
              </a:spcBef>
              <a:buNone/>
            </a:pPr>
            <a:fld id="{00000000-1234-1234-1234-123412341234}" type="slidenum">
              <a:rPr lang="en-US"/>
              <a:t>‹#›</a:t>
            </a:fld>
          </a:p>
        </p:txBody>
      </p:sp>
      <p:sp>
        <p:nvSpPr>
          <p:cNvPr id="312" name="Shape 312"/>
          <p:cNvSpPr txBox="1"/>
          <p:nvPr>
            <p:ph idx="1" type="body"/>
          </p:nvPr>
        </p:nvSpPr>
        <p:spPr>
          <a:xfrm>
            <a:off x="457200" y="1600200"/>
            <a:ext cx="7620000" cy="4800600"/>
          </a:xfrm>
          <a:prstGeom prst="rect">
            <a:avLst/>
          </a:prstGeom>
        </p:spPr>
        <p:txBody>
          <a:bodyPr anchorCtr="0" anchor="t" bIns="91425" lIns="91425" rIns="91425" tIns="91425">
            <a:noAutofit/>
          </a:bodyPr>
          <a:lstStyle/>
          <a:p>
            <a:pPr lvl="0" rtl="0">
              <a:spcBef>
                <a:spcPts val="0"/>
              </a:spcBef>
              <a:buNone/>
            </a:pPr>
            <a:r>
              <a:rPr lang="en-US"/>
              <a:t>Using the following data what would be:</a:t>
            </a:r>
          </a:p>
          <a:p>
            <a:pPr indent="-228600" lvl="0" marL="457200" rtl="0">
              <a:spcBef>
                <a:spcPts val="0"/>
              </a:spcBef>
              <a:buAutoNum type="arabicPeriod"/>
            </a:pPr>
            <a:r>
              <a:rPr lang="en-US"/>
              <a:t>A complementary dataset?</a:t>
            </a:r>
          </a:p>
          <a:p>
            <a:pPr indent="-228600" lvl="0" marL="457200" rtl="0">
              <a:spcBef>
                <a:spcPts val="0"/>
              </a:spcBef>
              <a:buAutoNum type="arabicPeriod"/>
            </a:pPr>
            <a:r>
              <a:rPr lang="en-US"/>
              <a:t>Needed to map the complementary data?</a:t>
            </a:r>
          </a:p>
          <a:p>
            <a:pPr lvl="0" rtl="0">
              <a:spcBef>
                <a:spcPts val="0"/>
              </a:spcBef>
              <a:buNone/>
            </a:pPr>
            <a:r>
              <a:t/>
            </a:r>
            <a:endParaRPr/>
          </a:p>
          <a:p>
            <a:pPr lvl="0" rtl="0">
              <a:spcBef>
                <a:spcPts val="0"/>
              </a:spcBef>
              <a:buNone/>
            </a:pPr>
            <a:r>
              <a:rPr lang="en-US"/>
              <a:t>Table 4-28 - Annual Wasted Fuel Due to Congestion (Updated January 2016)</a:t>
            </a:r>
          </a:p>
          <a:p>
            <a:pPr lvl="0" rtl="0">
              <a:spcBef>
                <a:spcPts val="0"/>
              </a:spcBef>
              <a:buNone/>
            </a:pPr>
            <a:r>
              <a:t/>
            </a:r>
            <a:endParaRPr/>
          </a:p>
          <a:p>
            <a:pPr lvl="0" rtl="0">
              <a:spcBef>
                <a:spcPts val="0"/>
              </a:spcBef>
              <a:buNone/>
            </a:pPr>
            <a:r>
              <a:rPr lang="en-US" u="sng">
                <a:solidFill>
                  <a:schemeClr val="hlink"/>
                </a:solidFill>
                <a:hlinkClick r:id="rId3"/>
              </a:rPr>
              <a:t>http://www.rita.dot.gov/bts/sites/rita.dot.gov.bts/files/publications/national_transportation_statistics/index.html</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7" name="Shape 317"/>
        <p:cNvGrpSpPr/>
        <p:nvPr/>
      </p:nvGrpSpPr>
      <p:grpSpPr>
        <a:xfrm>
          <a:off x="0" y="0"/>
          <a:ext cx="0" cy="0"/>
          <a:chOff x="0" y="0"/>
          <a:chExt cx="0" cy="0"/>
        </a:xfrm>
      </p:grpSpPr>
      <p:sp>
        <p:nvSpPr>
          <p:cNvPr id="318" name="Shape 318"/>
          <p:cNvSpPr txBox="1"/>
          <p:nvPr>
            <p:ph type="title"/>
          </p:nvPr>
        </p:nvSpPr>
        <p:spPr>
          <a:xfrm>
            <a:off x="457200" y="274650"/>
            <a:ext cx="7995600" cy="1143000"/>
          </a:xfrm>
          <a:prstGeom prst="rect">
            <a:avLst/>
          </a:prstGeom>
        </p:spPr>
        <p:txBody>
          <a:bodyPr anchorCtr="0" anchor="ctr" bIns="91425" lIns="91425" rIns="91425" tIns="91425">
            <a:noAutofit/>
          </a:bodyPr>
          <a:lstStyle/>
          <a:p>
            <a:pPr lvl="0">
              <a:spcBef>
                <a:spcPts val="0"/>
              </a:spcBef>
              <a:buNone/>
            </a:pPr>
            <a:r>
              <a:rPr lang="en-US"/>
              <a:t>Activity: DataOne spreadsheet</a:t>
            </a:r>
          </a:p>
        </p:txBody>
      </p:sp>
      <p:sp>
        <p:nvSpPr>
          <p:cNvPr id="319" name="Shape 319"/>
          <p:cNvSpPr txBox="1"/>
          <p:nvPr>
            <p:ph idx="1" type="body"/>
          </p:nvPr>
        </p:nvSpPr>
        <p:spPr>
          <a:xfrm>
            <a:off x="457200" y="1600200"/>
            <a:ext cx="7620000" cy="4800600"/>
          </a:xfrm>
          <a:prstGeom prst="rect">
            <a:avLst/>
          </a:prstGeom>
        </p:spPr>
        <p:txBody>
          <a:bodyPr anchorCtr="0" anchor="t" bIns="91425" lIns="91425" rIns="91425" tIns="91425">
            <a:noAutofit/>
          </a:bodyPr>
          <a:lstStyle/>
          <a:p>
            <a:pPr indent="0" lvl="0" marL="0" rtl="0">
              <a:spcBef>
                <a:spcPts val="0"/>
              </a:spcBef>
              <a:buNone/>
            </a:pPr>
            <a:r>
              <a:rPr lang="en-US"/>
              <a:t>Get into groups of two and download the spreadsheets from the Module for Week 5.</a:t>
            </a:r>
          </a:p>
          <a:p>
            <a:pPr indent="0" lvl="0" marL="0" rtl="0">
              <a:spcBef>
                <a:spcPts val="0"/>
              </a:spcBef>
              <a:buNone/>
            </a:pPr>
            <a:r>
              <a:t/>
            </a:r>
            <a:endParaRPr/>
          </a:p>
          <a:p>
            <a:pPr indent="-342900" lvl="0" marL="457200" rtl="0">
              <a:spcBef>
                <a:spcPts val="0"/>
              </a:spcBef>
              <a:buSzPct val="100000"/>
              <a:buAutoNum type="arabicPeriod"/>
            </a:pPr>
            <a:r>
              <a:rPr lang="en-US" sz="1800">
                <a:highlight>
                  <a:srgbClr val="FFFFFF"/>
                </a:highlight>
                <a:latin typeface="Arial"/>
                <a:ea typeface="Arial"/>
                <a:cs typeface="Arial"/>
                <a:sym typeface="Arial"/>
              </a:rPr>
              <a:t>In small groups, open the 3 files and inspect them. Based on what you have learned so far about data management, what are some problems in the way the data are currently organized?  </a:t>
            </a:r>
          </a:p>
          <a:p>
            <a:pPr indent="-342900" lvl="0" marL="457200" rtl="0">
              <a:spcBef>
                <a:spcPts val="0"/>
              </a:spcBef>
              <a:buSzPct val="100000"/>
              <a:buAutoNum type="arabicPeriod"/>
            </a:pPr>
            <a:r>
              <a:rPr lang="en-US" sz="1800">
                <a:highlight>
                  <a:srgbClr val="FFFFFF"/>
                </a:highlight>
                <a:latin typeface="Arial"/>
                <a:ea typeface="Arial"/>
                <a:cs typeface="Arial"/>
                <a:sym typeface="Arial"/>
              </a:rPr>
              <a:t>Suggest a new system for organization. Create a new spreadsheet that can be used as a template for later years of data collection.</a:t>
            </a:r>
          </a:p>
        </p:txBody>
      </p:sp>
      <p:sp>
        <p:nvSpPr>
          <p:cNvPr id="320" name="Shape 320"/>
          <p:cNvSpPr/>
          <p:nvPr>
            <p:ph idx="12" type="sldNum"/>
          </p:nvPr>
        </p:nvSpPr>
        <p:spPr>
          <a:xfrm>
            <a:off x="8531788" y="5648960"/>
            <a:ext cx="548700" cy="396300"/>
          </a:xfrm>
          <a:prstGeom prst="bracketPair">
            <a:avLst/>
          </a:prstGeom>
        </p:spPr>
        <p:txBody>
          <a:bodyPr anchorCtr="0" anchor="ctr" bIns="0" lIns="0" rIns="0" tIns="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4" name="Shape 324"/>
        <p:cNvGrpSpPr/>
        <p:nvPr/>
      </p:nvGrpSpPr>
      <p:grpSpPr>
        <a:xfrm>
          <a:off x="0" y="0"/>
          <a:ext cx="0" cy="0"/>
          <a:chOff x="0" y="0"/>
          <a:chExt cx="0" cy="0"/>
        </a:xfrm>
      </p:grpSpPr>
      <p:sp>
        <p:nvSpPr>
          <p:cNvPr id="325" name="Shape 325"/>
          <p:cNvSpPr txBox="1"/>
          <p:nvPr>
            <p:ph type="title"/>
          </p:nvPr>
        </p:nvSpPr>
        <p:spPr>
          <a:xfrm>
            <a:off x="457200" y="274637"/>
            <a:ext cx="7619999" cy="1143000"/>
          </a:xfrm>
          <a:prstGeom prst="rect">
            <a:avLst/>
          </a:prstGeom>
          <a:noFill/>
          <a:ln>
            <a:noFill/>
          </a:ln>
        </p:spPr>
        <p:txBody>
          <a:bodyPr anchorCtr="0" anchor="ctr" bIns="45700" lIns="91425" rIns="91425" tIns="45700">
            <a:noAutofit/>
          </a:bodyPr>
          <a:lstStyle/>
          <a:p>
            <a:pPr indent="0" lvl="0" marL="0" marR="0" rtl="0" algn="l">
              <a:spcBef>
                <a:spcPts val="0"/>
              </a:spcBef>
              <a:buClr>
                <a:schemeClr val="dk2"/>
              </a:buClr>
              <a:buSzPct val="25000"/>
              <a:buFont typeface="Cambria"/>
              <a:buNone/>
            </a:pPr>
            <a:r>
              <a:rPr b="0" i="0" lang="en-US" sz="4600" u="none" cap="none" strike="noStrike">
                <a:solidFill>
                  <a:schemeClr val="dk2"/>
                </a:solidFill>
                <a:latin typeface="Cambria"/>
                <a:ea typeface="Cambria"/>
                <a:cs typeface="Cambria"/>
                <a:sym typeface="Cambria"/>
              </a:rPr>
              <a:t>Break</a:t>
            </a:r>
          </a:p>
        </p:txBody>
      </p:sp>
      <p:sp>
        <p:nvSpPr>
          <p:cNvPr id="326" name="Shape 326"/>
          <p:cNvSpPr txBox="1"/>
          <p:nvPr>
            <p:ph idx="1" type="body"/>
          </p:nvPr>
        </p:nvSpPr>
        <p:spPr>
          <a:xfrm>
            <a:off x="457200" y="1600200"/>
            <a:ext cx="7619999" cy="4800600"/>
          </a:xfrm>
          <a:prstGeom prst="rect">
            <a:avLst/>
          </a:prstGeom>
          <a:noFill/>
          <a:ln>
            <a:noFill/>
          </a:ln>
        </p:spPr>
        <p:txBody>
          <a:bodyPr anchorCtr="0" anchor="t" bIns="45700" lIns="91425" rIns="91425" tIns="45700">
            <a:noAutofit/>
          </a:bodyPr>
          <a:lstStyle/>
          <a:p>
            <a:pPr indent="-228600" lvl="0" marL="342900" marR="0" rtl="0" algn="l">
              <a:spcBef>
                <a:spcPts val="0"/>
              </a:spcBef>
              <a:buClr>
                <a:schemeClr val="accent1"/>
              </a:buClr>
              <a:buSzPct val="100000"/>
              <a:buFont typeface="Arial"/>
              <a:buNone/>
            </a:pPr>
            <a:r>
              <a:t/>
            </a:r>
            <a:endParaRPr b="0" i="0" sz="2200" u="none" cap="none" strike="noStrike">
              <a:solidFill>
                <a:schemeClr val="dk1"/>
              </a:solidFill>
              <a:latin typeface="Calibri"/>
              <a:ea typeface="Calibri"/>
              <a:cs typeface="Calibri"/>
              <a:sym typeface="Calibri"/>
            </a:endParaRPr>
          </a:p>
        </p:txBody>
      </p:sp>
      <p:sp>
        <p:nvSpPr>
          <p:cNvPr id="327" name="Shape 327"/>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2" name="Shape 332"/>
        <p:cNvGrpSpPr/>
        <p:nvPr/>
      </p:nvGrpSpPr>
      <p:grpSpPr>
        <a:xfrm>
          <a:off x="0" y="0"/>
          <a:ext cx="0" cy="0"/>
          <a:chOff x="0" y="0"/>
          <a:chExt cx="0" cy="0"/>
        </a:xfrm>
      </p:grpSpPr>
      <p:sp>
        <p:nvSpPr>
          <p:cNvPr id="333" name="Shape 333"/>
          <p:cNvSpPr txBox="1"/>
          <p:nvPr>
            <p:ph type="title"/>
          </p:nvPr>
        </p:nvSpPr>
        <p:spPr>
          <a:xfrm>
            <a:off x="457200" y="274637"/>
            <a:ext cx="7619999" cy="1143000"/>
          </a:xfrm>
          <a:prstGeom prst="rect">
            <a:avLst/>
          </a:prstGeom>
          <a:noFill/>
          <a:ln>
            <a:noFill/>
          </a:ln>
        </p:spPr>
        <p:txBody>
          <a:bodyPr anchorCtr="0" anchor="ctr" bIns="45700" lIns="91425" rIns="91425" tIns="45700">
            <a:noAutofit/>
          </a:bodyPr>
          <a:lstStyle/>
          <a:p>
            <a:pPr indent="0" lvl="0" marL="0" marR="0" rtl="0" algn="l">
              <a:spcBef>
                <a:spcPts val="0"/>
              </a:spcBef>
              <a:buClr>
                <a:schemeClr val="dk2"/>
              </a:buClr>
              <a:buSzPct val="25000"/>
              <a:buFont typeface="Cambria"/>
              <a:buNone/>
            </a:pPr>
            <a:r>
              <a:rPr b="0" i="0" lang="en-US" sz="4600" u="none" cap="none" strike="noStrike">
                <a:solidFill>
                  <a:schemeClr val="dk2"/>
                </a:solidFill>
                <a:latin typeface="Cambria"/>
                <a:ea typeface="Cambria"/>
                <a:cs typeface="Cambria"/>
                <a:sym typeface="Cambria"/>
              </a:rPr>
              <a:t>Primary components of IA</a:t>
            </a:r>
          </a:p>
        </p:txBody>
      </p:sp>
      <p:sp>
        <p:nvSpPr>
          <p:cNvPr id="334" name="Shape 334"/>
          <p:cNvSpPr txBox="1"/>
          <p:nvPr>
            <p:ph idx="1" type="body"/>
          </p:nvPr>
        </p:nvSpPr>
        <p:spPr>
          <a:xfrm>
            <a:off x="457200" y="1600200"/>
            <a:ext cx="7619999" cy="4800600"/>
          </a:xfrm>
          <a:prstGeom prst="rect">
            <a:avLst/>
          </a:prstGeom>
          <a:noFill/>
          <a:ln>
            <a:noFill/>
          </a:ln>
        </p:spPr>
        <p:txBody>
          <a:bodyPr anchorCtr="0" anchor="t" bIns="45700" lIns="91425" rIns="91425" tIns="45700">
            <a:noAutofit/>
          </a:bodyPr>
          <a:lstStyle/>
          <a:p>
            <a:pPr indent="-228600" lvl="0" marL="342900" marR="0" rtl="0" algn="l">
              <a:spcBef>
                <a:spcPts val="0"/>
              </a:spcBef>
              <a:spcAft>
                <a:spcPts val="0"/>
              </a:spcAft>
              <a:buClr>
                <a:schemeClr val="accent1"/>
              </a:buClr>
              <a:buSzPct val="100000"/>
              <a:buFont typeface="Arial"/>
              <a:buChar char="•"/>
            </a:pPr>
            <a:r>
              <a:rPr b="0" i="1" lang="en-US" sz="3200" u="none" cap="none" strike="noStrike">
                <a:solidFill>
                  <a:schemeClr val="dk1"/>
                </a:solidFill>
                <a:latin typeface="Calibri"/>
                <a:ea typeface="Calibri"/>
                <a:cs typeface="Calibri"/>
                <a:sym typeface="Calibri"/>
              </a:rPr>
              <a:t>Organization Systems</a:t>
            </a:r>
            <a:r>
              <a:rPr b="0" i="0" lang="en-US" sz="3200" u="none" cap="none" strike="noStrike">
                <a:solidFill>
                  <a:schemeClr val="dk1"/>
                </a:solidFill>
                <a:latin typeface="Calibri"/>
                <a:ea typeface="Calibri"/>
                <a:cs typeface="Calibri"/>
                <a:sym typeface="Calibri"/>
              </a:rPr>
              <a:t>: How we categorize information</a:t>
            </a:r>
          </a:p>
          <a:p>
            <a:pPr indent="-228600" lvl="0" marL="342900" marR="0" rtl="0" algn="l">
              <a:spcBef>
                <a:spcPts val="640"/>
              </a:spcBef>
              <a:spcAft>
                <a:spcPts val="0"/>
              </a:spcAft>
              <a:buClr>
                <a:schemeClr val="accent1"/>
              </a:buClr>
              <a:buSzPct val="100000"/>
              <a:buFont typeface="Arial"/>
              <a:buChar char="•"/>
            </a:pPr>
            <a:r>
              <a:rPr b="0" i="1" lang="en-US" sz="3200" u="none" cap="none" strike="noStrike">
                <a:solidFill>
                  <a:schemeClr val="dk1"/>
                </a:solidFill>
                <a:latin typeface="Calibri"/>
                <a:ea typeface="Calibri"/>
                <a:cs typeface="Calibri"/>
                <a:sym typeface="Calibri"/>
              </a:rPr>
              <a:t>Labeling Systems</a:t>
            </a:r>
            <a:r>
              <a:rPr b="0" i="0" lang="en-US" sz="3200" u="none" cap="none" strike="noStrike">
                <a:solidFill>
                  <a:schemeClr val="dk1"/>
                </a:solidFill>
                <a:latin typeface="Calibri"/>
                <a:ea typeface="Calibri"/>
                <a:cs typeface="Calibri"/>
                <a:sym typeface="Calibri"/>
              </a:rPr>
              <a:t>: How we represent information</a:t>
            </a:r>
          </a:p>
          <a:p>
            <a:pPr indent="-228600" lvl="0" marL="342900" marR="0" rtl="0" algn="l">
              <a:spcBef>
                <a:spcPts val="640"/>
              </a:spcBef>
              <a:spcAft>
                <a:spcPts val="0"/>
              </a:spcAft>
              <a:buClr>
                <a:schemeClr val="accent1"/>
              </a:buClr>
              <a:buSzPct val="100000"/>
              <a:buFont typeface="Arial"/>
              <a:buChar char="•"/>
            </a:pPr>
            <a:r>
              <a:rPr b="0" i="1" lang="en-US" sz="3200" u="none" cap="none" strike="noStrike">
                <a:solidFill>
                  <a:schemeClr val="dk1"/>
                </a:solidFill>
                <a:latin typeface="Calibri"/>
                <a:ea typeface="Calibri"/>
                <a:cs typeface="Calibri"/>
                <a:sym typeface="Calibri"/>
              </a:rPr>
              <a:t>Navigation Systems</a:t>
            </a:r>
            <a:r>
              <a:rPr b="0" i="0" lang="en-US" sz="3200" u="none" cap="none" strike="noStrike">
                <a:solidFill>
                  <a:schemeClr val="dk1"/>
                </a:solidFill>
                <a:latin typeface="Calibri"/>
                <a:ea typeface="Calibri"/>
                <a:cs typeface="Calibri"/>
                <a:sym typeface="Calibri"/>
              </a:rPr>
              <a:t>: How we browse or move through information</a:t>
            </a:r>
          </a:p>
          <a:p>
            <a:pPr indent="-228600" lvl="0" marL="342900" marR="0" rtl="0" algn="l">
              <a:spcBef>
                <a:spcPts val="640"/>
              </a:spcBef>
              <a:buClr>
                <a:schemeClr val="accent1"/>
              </a:buClr>
              <a:buSzPct val="100000"/>
              <a:buFont typeface="Arial"/>
              <a:buChar char="•"/>
            </a:pPr>
            <a:r>
              <a:rPr b="0" i="1" lang="en-US" sz="3200" u="none" cap="none" strike="noStrike">
                <a:solidFill>
                  <a:schemeClr val="dk1"/>
                </a:solidFill>
                <a:latin typeface="Calibri"/>
                <a:ea typeface="Calibri"/>
                <a:cs typeface="Calibri"/>
                <a:sym typeface="Calibri"/>
              </a:rPr>
              <a:t>Searching Systems</a:t>
            </a:r>
            <a:r>
              <a:rPr b="0" i="0" lang="en-US" sz="3200" u="none" cap="none" strike="noStrike">
                <a:solidFill>
                  <a:schemeClr val="dk1"/>
                </a:solidFill>
                <a:latin typeface="Calibri"/>
                <a:ea typeface="Calibri"/>
                <a:cs typeface="Calibri"/>
                <a:sym typeface="Calibri"/>
              </a:rPr>
              <a:t>: How we search information</a:t>
            </a:r>
          </a:p>
        </p:txBody>
      </p:sp>
      <p:sp>
        <p:nvSpPr>
          <p:cNvPr id="335" name="Shape 335"/>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9" name="Shape 339"/>
        <p:cNvGrpSpPr/>
        <p:nvPr/>
      </p:nvGrpSpPr>
      <p:grpSpPr>
        <a:xfrm>
          <a:off x="0" y="0"/>
          <a:ext cx="0" cy="0"/>
          <a:chOff x="0" y="0"/>
          <a:chExt cx="0" cy="0"/>
        </a:xfrm>
      </p:grpSpPr>
      <p:sp>
        <p:nvSpPr>
          <p:cNvPr id="340" name="Shape 340"/>
          <p:cNvSpPr txBox="1"/>
          <p:nvPr>
            <p:ph type="title"/>
          </p:nvPr>
        </p:nvSpPr>
        <p:spPr>
          <a:xfrm>
            <a:off x="457200" y="274637"/>
            <a:ext cx="7797474" cy="1143000"/>
          </a:xfrm>
          <a:prstGeom prst="rect">
            <a:avLst/>
          </a:prstGeom>
          <a:noFill/>
          <a:ln>
            <a:noFill/>
          </a:ln>
        </p:spPr>
        <p:txBody>
          <a:bodyPr anchorCtr="0" anchor="ctr" bIns="45700" lIns="91425" rIns="91425" tIns="45700">
            <a:noAutofit/>
          </a:bodyPr>
          <a:lstStyle/>
          <a:p>
            <a:pPr indent="0" lvl="0" marL="0" marR="0" rtl="0" algn="l">
              <a:spcBef>
                <a:spcPts val="0"/>
              </a:spcBef>
              <a:buClr>
                <a:schemeClr val="dk2"/>
              </a:buClr>
              <a:buSzPct val="25000"/>
              <a:buFont typeface="Cambria"/>
              <a:buNone/>
            </a:pPr>
            <a:r>
              <a:rPr b="0" i="0" lang="en-US" sz="4600" u="none" cap="none" strike="noStrike">
                <a:solidFill>
                  <a:schemeClr val="dk2"/>
                </a:solidFill>
                <a:latin typeface="Cambria"/>
                <a:ea typeface="Cambria"/>
                <a:cs typeface="Cambria"/>
                <a:sym typeface="Cambria"/>
              </a:rPr>
              <a:t>“Invisible” Components</a:t>
            </a:r>
          </a:p>
        </p:txBody>
      </p:sp>
      <p:sp>
        <p:nvSpPr>
          <p:cNvPr id="341" name="Shape 341"/>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pic>
        <p:nvPicPr>
          <p:cNvPr id="342" name="Shape 342"/>
          <p:cNvPicPr preferRelativeResize="0"/>
          <p:nvPr/>
        </p:nvPicPr>
        <p:blipFill rotWithShape="1">
          <a:blip r:embed="rId3">
            <a:alphaModFix/>
          </a:blip>
          <a:srcRect b="0" l="0" r="0" t="0"/>
          <a:stretch/>
        </p:blipFill>
        <p:spPr>
          <a:xfrm>
            <a:off x="3017494" y="1168854"/>
            <a:ext cx="5391597" cy="5689145"/>
          </a:xfrm>
          <a:prstGeom prst="rect">
            <a:avLst/>
          </a:prstGeom>
          <a:noFill/>
          <a:ln>
            <a:noFill/>
          </a:ln>
        </p:spPr>
      </p:pic>
      <p:sp>
        <p:nvSpPr>
          <p:cNvPr id="343" name="Shape 343"/>
          <p:cNvSpPr txBox="1"/>
          <p:nvPr>
            <p:ph idx="1" type="body"/>
          </p:nvPr>
        </p:nvSpPr>
        <p:spPr>
          <a:xfrm>
            <a:off x="457199" y="1744502"/>
            <a:ext cx="2560294" cy="4800600"/>
          </a:xfrm>
          <a:prstGeom prst="rect">
            <a:avLst/>
          </a:prstGeom>
          <a:noFill/>
          <a:ln>
            <a:noFill/>
          </a:ln>
        </p:spPr>
        <p:txBody>
          <a:bodyPr anchorCtr="0" anchor="t" bIns="45700" lIns="91425" rIns="91425" tIns="45700">
            <a:noAutofit/>
          </a:bodyPr>
          <a:lstStyle/>
          <a:p>
            <a:pPr indent="-228600" lvl="0" marL="342900" marR="0" rtl="0" algn="l">
              <a:spcBef>
                <a:spcPts val="0"/>
              </a:spcBef>
              <a:spcAft>
                <a:spcPts val="0"/>
              </a:spcAft>
              <a:buClr>
                <a:schemeClr val="accent1"/>
              </a:buClr>
              <a:buSzPct val="100000"/>
              <a:buFont typeface="Arial"/>
              <a:buChar char="•"/>
            </a:pPr>
            <a:r>
              <a:rPr b="0" i="0" lang="en-US" sz="3200" u="none" cap="none" strike="noStrike">
                <a:solidFill>
                  <a:schemeClr val="dk1"/>
                </a:solidFill>
                <a:latin typeface="Calibri"/>
                <a:ea typeface="Calibri"/>
                <a:cs typeface="Calibri"/>
                <a:sym typeface="Calibri"/>
              </a:rPr>
              <a:t>Controlled vocabulary</a:t>
            </a:r>
          </a:p>
          <a:p>
            <a:pPr indent="-228600" lvl="0" marL="342900" marR="0" rtl="0" algn="l">
              <a:spcBef>
                <a:spcPts val="640"/>
              </a:spcBef>
              <a:spcAft>
                <a:spcPts val="0"/>
              </a:spcAft>
              <a:buClr>
                <a:schemeClr val="accent1"/>
              </a:buClr>
              <a:buSzPct val="100000"/>
              <a:buFont typeface="Arial"/>
              <a:buChar char="•"/>
            </a:pPr>
            <a:r>
              <a:rPr b="0" i="0" lang="en-US" sz="3200" u="none" cap="none" strike="noStrike">
                <a:solidFill>
                  <a:schemeClr val="dk1"/>
                </a:solidFill>
                <a:latin typeface="Calibri"/>
                <a:ea typeface="Calibri"/>
                <a:cs typeface="Calibri"/>
                <a:sym typeface="Calibri"/>
              </a:rPr>
              <a:t>Thesauri</a:t>
            </a:r>
          </a:p>
          <a:p>
            <a:pPr indent="-228600" lvl="0" marL="342900" marR="0" rtl="0" algn="l">
              <a:spcBef>
                <a:spcPts val="640"/>
              </a:spcBef>
              <a:buClr>
                <a:schemeClr val="accent1"/>
              </a:buClr>
              <a:buSzPct val="100000"/>
              <a:buFont typeface="Arial"/>
              <a:buChar char="•"/>
            </a:pPr>
            <a:r>
              <a:rPr b="0" i="0" lang="en-US" sz="3200" u="none" cap="none" strike="noStrike">
                <a:solidFill>
                  <a:schemeClr val="dk1"/>
                </a:solidFill>
                <a:latin typeface="Calibri"/>
                <a:ea typeface="Calibri"/>
                <a:cs typeface="Calibri"/>
                <a:sym typeface="Calibri"/>
              </a:rPr>
              <a:t>Rule sets</a:t>
            </a: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8" name="Shape 348"/>
        <p:cNvGrpSpPr/>
        <p:nvPr/>
      </p:nvGrpSpPr>
      <p:grpSpPr>
        <a:xfrm>
          <a:off x="0" y="0"/>
          <a:ext cx="0" cy="0"/>
          <a:chOff x="0" y="0"/>
          <a:chExt cx="0" cy="0"/>
        </a:xfrm>
      </p:grpSpPr>
      <p:sp>
        <p:nvSpPr>
          <p:cNvPr id="349" name="Shape 349"/>
          <p:cNvSpPr txBox="1"/>
          <p:nvPr>
            <p:ph type="title"/>
          </p:nvPr>
        </p:nvSpPr>
        <p:spPr>
          <a:xfrm>
            <a:off x="457200" y="274637"/>
            <a:ext cx="7619999" cy="1143000"/>
          </a:xfrm>
          <a:prstGeom prst="rect">
            <a:avLst/>
          </a:prstGeom>
          <a:noFill/>
          <a:ln>
            <a:noFill/>
          </a:ln>
        </p:spPr>
        <p:txBody>
          <a:bodyPr anchorCtr="0" anchor="ctr" bIns="45700" lIns="91425" rIns="91425" tIns="45700">
            <a:noAutofit/>
          </a:bodyPr>
          <a:lstStyle/>
          <a:p>
            <a:pPr indent="0" lvl="0" marL="0" marR="0" rtl="0" algn="l">
              <a:spcBef>
                <a:spcPts val="0"/>
              </a:spcBef>
              <a:buClr>
                <a:schemeClr val="dk2"/>
              </a:buClr>
              <a:buSzPct val="25000"/>
              <a:buFont typeface="Cambria"/>
              <a:buNone/>
            </a:pPr>
            <a:r>
              <a:rPr b="0" i="0" lang="en-US" sz="4600" u="none" cap="none" strike="noStrike">
                <a:solidFill>
                  <a:schemeClr val="dk2"/>
                </a:solidFill>
                <a:latin typeface="Cambria"/>
                <a:ea typeface="Cambria"/>
                <a:cs typeface="Cambria"/>
                <a:sym typeface="Cambria"/>
              </a:rPr>
              <a:t>Data Structures</a:t>
            </a:r>
          </a:p>
        </p:txBody>
      </p:sp>
      <p:sp>
        <p:nvSpPr>
          <p:cNvPr id="350" name="Shape 350"/>
          <p:cNvSpPr txBox="1"/>
          <p:nvPr>
            <p:ph idx="1" type="body"/>
          </p:nvPr>
        </p:nvSpPr>
        <p:spPr>
          <a:xfrm>
            <a:off x="457200" y="1600200"/>
            <a:ext cx="7619999" cy="4800600"/>
          </a:xfrm>
          <a:prstGeom prst="rect">
            <a:avLst/>
          </a:prstGeom>
          <a:noFill/>
          <a:ln>
            <a:noFill/>
          </a:ln>
        </p:spPr>
        <p:txBody>
          <a:bodyPr anchorCtr="0" anchor="t" bIns="45700" lIns="91425" rIns="91425" tIns="45700">
            <a:noAutofit/>
          </a:bodyPr>
          <a:lstStyle/>
          <a:p>
            <a:pPr indent="-228600" lvl="0" marL="342900" marR="0" rtl="0" algn="l">
              <a:spcBef>
                <a:spcPts val="0"/>
              </a:spcBef>
              <a:spcAft>
                <a:spcPts val="0"/>
              </a:spcAft>
              <a:buClr>
                <a:schemeClr val="accent1"/>
              </a:buClr>
              <a:buSzPct val="100000"/>
              <a:buFont typeface="Arial"/>
              <a:buChar char="•"/>
            </a:pPr>
            <a:r>
              <a:rPr b="0" i="0" lang="en-US" sz="3600" u="none" cap="none" strike="noStrike">
                <a:solidFill>
                  <a:schemeClr val="dk1"/>
                </a:solidFill>
                <a:latin typeface="Calibri"/>
                <a:ea typeface="Calibri"/>
                <a:cs typeface="Calibri"/>
                <a:sym typeface="Calibri"/>
              </a:rPr>
              <a:t>Flat files</a:t>
            </a:r>
          </a:p>
          <a:p>
            <a:pPr indent="-233680" lvl="1" marL="640080" marR="0" rtl="0" algn="l">
              <a:spcBef>
                <a:spcPts val="640"/>
              </a:spcBef>
              <a:spcAft>
                <a:spcPts val="0"/>
              </a:spcAft>
              <a:buClr>
                <a:schemeClr val="accent2"/>
              </a:buClr>
              <a:buSzPct val="100000"/>
              <a:buFont typeface="Arial"/>
              <a:buChar char="•"/>
            </a:pPr>
            <a:r>
              <a:rPr b="0" i="0" lang="en-US" sz="3200" u="none" cap="none" strike="noStrike">
                <a:solidFill>
                  <a:schemeClr val="dk1"/>
                </a:solidFill>
                <a:latin typeface="Calibri"/>
                <a:ea typeface="Calibri"/>
                <a:cs typeface="Calibri"/>
                <a:sym typeface="Calibri"/>
              </a:rPr>
              <a:t>csv,tsv, xls, txt, etc.</a:t>
            </a:r>
          </a:p>
          <a:p>
            <a:pPr indent="-233680" lvl="1" marL="640080" marR="0" rtl="0" algn="l">
              <a:spcBef>
                <a:spcPts val="640"/>
              </a:spcBef>
              <a:spcAft>
                <a:spcPts val="0"/>
              </a:spcAft>
              <a:buClr>
                <a:schemeClr val="accent2"/>
              </a:buClr>
              <a:buSzPct val="100000"/>
              <a:buFont typeface="Arial"/>
              <a:buChar char="•"/>
            </a:pPr>
            <a:r>
              <a:rPr b="0" i="0" lang="en-US" sz="3200" u="none" cap="none" strike="noStrike">
                <a:solidFill>
                  <a:schemeClr val="dk1"/>
                </a:solidFill>
                <a:latin typeface="Calibri"/>
                <a:ea typeface="Calibri"/>
                <a:cs typeface="Calibri"/>
                <a:sym typeface="Calibri"/>
              </a:rPr>
              <a:t>“Matrix” formats</a:t>
            </a:r>
          </a:p>
          <a:p>
            <a:pPr indent="-228600" lvl="0" marL="342900" marR="0" rtl="0" algn="l">
              <a:spcBef>
                <a:spcPts val="720"/>
              </a:spcBef>
              <a:spcAft>
                <a:spcPts val="0"/>
              </a:spcAft>
              <a:buClr>
                <a:schemeClr val="accent1"/>
              </a:buClr>
              <a:buSzPct val="100000"/>
              <a:buFont typeface="Arial"/>
              <a:buChar char="•"/>
            </a:pPr>
            <a:r>
              <a:rPr b="0" i="0" lang="en-US" sz="3600" u="none" cap="none" strike="noStrike">
                <a:solidFill>
                  <a:schemeClr val="dk1"/>
                </a:solidFill>
                <a:latin typeface="Calibri"/>
                <a:ea typeface="Calibri"/>
                <a:cs typeface="Calibri"/>
                <a:sym typeface="Calibri"/>
              </a:rPr>
              <a:t>Databases </a:t>
            </a:r>
          </a:p>
          <a:p>
            <a:pPr indent="-233680" lvl="1" marL="640080" marR="0" rtl="0" algn="l">
              <a:spcBef>
                <a:spcPts val="640"/>
              </a:spcBef>
              <a:spcAft>
                <a:spcPts val="0"/>
              </a:spcAft>
              <a:buClr>
                <a:schemeClr val="accent2"/>
              </a:buClr>
              <a:buSzPct val="100000"/>
              <a:buFont typeface="Arial"/>
              <a:buChar char="•"/>
            </a:pPr>
            <a:r>
              <a:rPr b="0" i="0" lang="en-US" sz="3200" u="none" cap="none" strike="noStrike">
                <a:solidFill>
                  <a:schemeClr val="dk1"/>
                </a:solidFill>
                <a:latin typeface="Calibri"/>
                <a:ea typeface="Calibri"/>
                <a:cs typeface="Calibri"/>
                <a:sym typeface="Calibri"/>
              </a:rPr>
              <a:t>Relational databases (SQL)</a:t>
            </a:r>
          </a:p>
          <a:p>
            <a:pPr indent="-233680" lvl="1" marL="640080" marR="0" rtl="0" algn="l">
              <a:spcBef>
                <a:spcPts val="640"/>
              </a:spcBef>
              <a:spcAft>
                <a:spcPts val="0"/>
              </a:spcAft>
              <a:buClr>
                <a:schemeClr val="accent2"/>
              </a:buClr>
              <a:buSzPct val="100000"/>
              <a:buFont typeface="Arial"/>
              <a:buChar char="•"/>
            </a:pPr>
            <a:r>
              <a:rPr b="0" i="0" lang="en-US" sz="3200" u="none" cap="none" strike="noStrike">
                <a:solidFill>
                  <a:schemeClr val="dk1"/>
                </a:solidFill>
                <a:latin typeface="Calibri"/>
                <a:ea typeface="Calibri"/>
                <a:cs typeface="Calibri"/>
                <a:sym typeface="Calibri"/>
              </a:rPr>
              <a:t>Non-relational databases (NoSQL)</a:t>
            </a:r>
          </a:p>
          <a:p>
            <a:pPr indent="-233680" lvl="1" marL="640080" marR="0" rtl="0" algn="l">
              <a:spcBef>
                <a:spcPts val="640"/>
              </a:spcBef>
              <a:buClr>
                <a:schemeClr val="accent2"/>
              </a:buClr>
              <a:buSzPct val="100000"/>
              <a:buFont typeface="Arial"/>
              <a:buChar char="•"/>
            </a:pPr>
            <a:r>
              <a:rPr b="0" i="0" lang="en-US" sz="3200" u="none" cap="none" strike="noStrike">
                <a:solidFill>
                  <a:schemeClr val="dk1"/>
                </a:solidFill>
                <a:latin typeface="Calibri"/>
                <a:ea typeface="Calibri"/>
                <a:cs typeface="Calibri"/>
                <a:sym typeface="Calibri"/>
              </a:rPr>
              <a:t>Semantic databases (RDF-S + OWL)</a:t>
            </a:r>
          </a:p>
        </p:txBody>
      </p:sp>
      <p:sp>
        <p:nvSpPr>
          <p:cNvPr id="351" name="Shape 351"/>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56" name="Shape 356"/>
        <p:cNvGrpSpPr/>
        <p:nvPr/>
      </p:nvGrpSpPr>
      <p:grpSpPr>
        <a:xfrm>
          <a:off x="0" y="0"/>
          <a:ext cx="0" cy="0"/>
          <a:chOff x="0" y="0"/>
          <a:chExt cx="0" cy="0"/>
        </a:xfrm>
      </p:grpSpPr>
      <p:sp>
        <p:nvSpPr>
          <p:cNvPr id="357" name="Shape 357"/>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pic>
        <p:nvPicPr>
          <p:cNvPr id="358" name="Shape 358"/>
          <p:cNvPicPr preferRelativeResize="0"/>
          <p:nvPr/>
        </p:nvPicPr>
        <p:blipFill rotWithShape="1">
          <a:blip r:embed="rId3">
            <a:alphaModFix/>
          </a:blip>
          <a:srcRect b="0" l="0" r="0" t="0"/>
          <a:stretch/>
        </p:blipFill>
        <p:spPr>
          <a:xfrm>
            <a:off x="876300" y="0"/>
            <a:ext cx="7384117" cy="68580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63" name="Shape 363"/>
        <p:cNvGrpSpPr/>
        <p:nvPr/>
      </p:nvGrpSpPr>
      <p:grpSpPr>
        <a:xfrm>
          <a:off x="0" y="0"/>
          <a:ext cx="0" cy="0"/>
          <a:chOff x="0" y="0"/>
          <a:chExt cx="0" cy="0"/>
        </a:xfrm>
      </p:grpSpPr>
      <p:sp>
        <p:nvSpPr>
          <p:cNvPr id="364" name="Shape 364"/>
          <p:cNvSpPr txBox="1"/>
          <p:nvPr>
            <p:ph type="title"/>
          </p:nvPr>
        </p:nvSpPr>
        <p:spPr>
          <a:xfrm>
            <a:off x="457200" y="274637"/>
            <a:ext cx="7619999" cy="1143000"/>
          </a:xfrm>
          <a:prstGeom prst="rect">
            <a:avLst/>
          </a:prstGeom>
          <a:noFill/>
          <a:ln>
            <a:noFill/>
          </a:ln>
        </p:spPr>
        <p:txBody>
          <a:bodyPr anchorCtr="0" anchor="ctr" bIns="45700" lIns="91425" rIns="91425" tIns="45700">
            <a:noAutofit/>
          </a:bodyPr>
          <a:lstStyle/>
          <a:p>
            <a:pPr indent="0" lvl="0" marL="0" marR="0" rtl="0" algn="l">
              <a:spcBef>
                <a:spcPts val="0"/>
              </a:spcBef>
              <a:buClr>
                <a:schemeClr val="dk2"/>
              </a:buClr>
              <a:buSzPct val="25000"/>
              <a:buFont typeface="Cambria"/>
              <a:buNone/>
            </a:pPr>
            <a:r>
              <a:t/>
            </a:r>
            <a:endParaRPr b="0" i="0" sz="4600" u="none" cap="none" strike="noStrike">
              <a:solidFill>
                <a:schemeClr val="dk2"/>
              </a:solidFill>
              <a:latin typeface="Cambria"/>
              <a:ea typeface="Cambria"/>
              <a:cs typeface="Cambria"/>
              <a:sym typeface="Cambria"/>
            </a:endParaRPr>
          </a:p>
        </p:txBody>
      </p:sp>
      <p:sp>
        <p:nvSpPr>
          <p:cNvPr id="365" name="Shape 365"/>
          <p:cNvSpPr txBox="1"/>
          <p:nvPr>
            <p:ph idx="1" type="body"/>
          </p:nvPr>
        </p:nvSpPr>
        <p:spPr>
          <a:xfrm>
            <a:off x="457200" y="1600200"/>
            <a:ext cx="7619999" cy="4800600"/>
          </a:xfrm>
          <a:prstGeom prst="rect">
            <a:avLst/>
          </a:prstGeom>
          <a:noFill/>
          <a:ln>
            <a:noFill/>
          </a:ln>
        </p:spPr>
        <p:txBody>
          <a:bodyPr anchorCtr="0" anchor="t" bIns="45700" lIns="91425" rIns="91425" tIns="45700">
            <a:noAutofit/>
          </a:bodyPr>
          <a:lstStyle/>
          <a:p>
            <a:pPr indent="-228600" lvl="0" marL="342900" marR="0" rtl="0" algn="l">
              <a:spcBef>
                <a:spcPts val="0"/>
              </a:spcBef>
              <a:buClr>
                <a:schemeClr val="accent1"/>
              </a:buClr>
              <a:buSzPct val="100000"/>
              <a:buFont typeface="Arial"/>
              <a:buNone/>
            </a:pPr>
            <a:r>
              <a:t/>
            </a:r>
            <a:endParaRPr b="0" i="0" sz="2200" u="none" cap="none" strike="noStrike">
              <a:solidFill>
                <a:schemeClr val="dk1"/>
              </a:solidFill>
              <a:latin typeface="Calibri"/>
              <a:ea typeface="Calibri"/>
              <a:cs typeface="Calibri"/>
              <a:sym typeface="Calibri"/>
            </a:endParaRPr>
          </a:p>
        </p:txBody>
      </p:sp>
      <p:sp>
        <p:nvSpPr>
          <p:cNvPr id="366" name="Shape 366"/>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pic>
        <p:nvPicPr>
          <p:cNvPr descr="Screen Shot 2014-09-23 at 9.08.55 PM.png" id="367" name="Shape 367"/>
          <p:cNvPicPr preferRelativeResize="0"/>
          <p:nvPr/>
        </p:nvPicPr>
        <p:blipFill rotWithShape="1">
          <a:blip r:embed="rId3">
            <a:alphaModFix/>
          </a:blip>
          <a:srcRect b="0" l="0" r="0" t="0"/>
          <a:stretch/>
        </p:blipFill>
        <p:spPr>
          <a:xfrm>
            <a:off x="-770956" y="274637"/>
            <a:ext cx="9144000" cy="622277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72" name="Shape 372"/>
        <p:cNvGrpSpPr/>
        <p:nvPr/>
      </p:nvGrpSpPr>
      <p:grpSpPr>
        <a:xfrm>
          <a:off x="0" y="0"/>
          <a:ext cx="0" cy="0"/>
          <a:chOff x="0" y="0"/>
          <a:chExt cx="0" cy="0"/>
        </a:xfrm>
      </p:grpSpPr>
      <p:sp>
        <p:nvSpPr>
          <p:cNvPr id="373" name="Shape 373"/>
          <p:cNvSpPr txBox="1"/>
          <p:nvPr>
            <p:ph type="title"/>
          </p:nvPr>
        </p:nvSpPr>
        <p:spPr>
          <a:xfrm>
            <a:off x="457200" y="274637"/>
            <a:ext cx="7619999" cy="1143000"/>
          </a:xfrm>
          <a:prstGeom prst="rect">
            <a:avLst/>
          </a:prstGeom>
          <a:noFill/>
          <a:ln>
            <a:noFill/>
          </a:ln>
        </p:spPr>
        <p:txBody>
          <a:bodyPr anchorCtr="0" anchor="ctr" bIns="45700" lIns="91425" rIns="91425" tIns="45700">
            <a:noAutofit/>
          </a:bodyPr>
          <a:lstStyle/>
          <a:p>
            <a:pPr indent="0" lvl="0" marL="0" marR="0" rtl="0" algn="l">
              <a:spcBef>
                <a:spcPts val="0"/>
              </a:spcBef>
              <a:buClr>
                <a:schemeClr val="dk2"/>
              </a:buClr>
              <a:buSzPct val="25000"/>
              <a:buFont typeface="Cambria"/>
              <a:buNone/>
            </a:pPr>
            <a:r>
              <a:t/>
            </a:r>
            <a:endParaRPr b="0" i="0" sz="4600" u="none" cap="none" strike="noStrike">
              <a:solidFill>
                <a:schemeClr val="dk2"/>
              </a:solidFill>
              <a:latin typeface="Cambria"/>
              <a:ea typeface="Cambria"/>
              <a:cs typeface="Cambria"/>
              <a:sym typeface="Cambria"/>
            </a:endParaRPr>
          </a:p>
        </p:txBody>
      </p:sp>
      <p:sp>
        <p:nvSpPr>
          <p:cNvPr id="374" name="Shape 374"/>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pic>
        <p:nvPicPr>
          <p:cNvPr descr="Screen Shot 2014-09-24 at 10.04.31 AM.png" id="375" name="Shape 375"/>
          <p:cNvPicPr preferRelativeResize="0"/>
          <p:nvPr/>
        </p:nvPicPr>
        <p:blipFill rotWithShape="1">
          <a:blip r:embed="rId3">
            <a:alphaModFix/>
          </a:blip>
          <a:srcRect b="0" l="0" r="0" t="0"/>
          <a:stretch/>
        </p:blipFill>
        <p:spPr>
          <a:xfrm>
            <a:off x="28861" y="143670"/>
            <a:ext cx="8308269" cy="658021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80" name="Shape 380"/>
        <p:cNvGrpSpPr/>
        <p:nvPr/>
      </p:nvGrpSpPr>
      <p:grpSpPr>
        <a:xfrm>
          <a:off x="0" y="0"/>
          <a:ext cx="0" cy="0"/>
          <a:chOff x="0" y="0"/>
          <a:chExt cx="0" cy="0"/>
        </a:xfrm>
      </p:grpSpPr>
      <p:sp>
        <p:nvSpPr>
          <p:cNvPr id="381" name="Shape 381"/>
          <p:cNvSpPr txBox="1"/>
          <p:nvPr>
            <p:ph type="title"/>
          </p:nvPr>
        </p:nvSpPr>
        <p:spPr>
          <a:xfrm>
            <a:off x="457200" y="274637"/>
            <a:ext cx="7620000" cy="1143000"/>
          </a:xfrm>
          <a:prstGeom prst="rect">
            <a:avLst/>
          </a:prstGeom>
        </p:spPr>
        <p:txBody>
          <a:bodyPr anchorCtr="0" anchor="ctr" bIns="91425" lIns="91425" rIns="91425" tIns="91425">
            <a:noAutofit/>
          </a:bodyPr>
          <a:lstStyle/>
          <a:p>
            <a:pPr lvl="0" rtl="0">
              <a:spcBef>
                <a:spcPts val="0"/>
              </a:spcBef>
              <a:buNone/>
            </a:pPr>
            <a:r>
              <a:rPr lang="en-US"/>
              <a:t>What is metadata?</a:t>
            </a:r>
          </a:p>
        </p:txBody>
      </p:sp>
      <p:sp>
        <p:nvSpPr>
          <p:cNvPr id="382" name="Shape 382"/>
          <p:cNvSpPr txBox="1"/>
          <p:nvPr>
            <p:ph idx="1" type="body"/>
          </p:nvPr>
        </p:nvSpPr>
        <p:spPr>
          <a:xfrm>
            <a:off x="457200" y="1600200"/>
            <a:ext cx="7620000" cy="4800600"/>
          </a:xfrm>
          <a:prstGeom prst="rect">
            <a:avLst/>
          </a:prstGeom>
        </p:spPr>
        <p:txBody>
          <a:bodyPr anchorCtr="0" anchor="t" bIns="91425" lIns="91425" rIns="91425" tIns="91425">
            <a:noAutofit/>
          </a:bodyPr>
          <a:lstStyle/>
          <a:p>
            <a:pPr indent="0" lvl="0" marL="0">
              <a:spcBef>
                <a:spcPts val="0"/>
              </a:spcBef>
              <a:buClr>
                <a:schemeClr val="dk1"/>
              </a:buClr>
              <a:buSzPct val="25000"/>
              <a:buFont typeface="Arial"/>
              <a:buNone/>
            </a:pPr>
            <a:r>
              <a:rPr lang="en-US" sz="3200"/>
              <a:t>“data about data” or “data reporting”</a:t>
            </a:r>
          </a:p>
          <a:p>
            <a:pPr indent="-285750" lvl="1" marL="742950">
              <a:spcBef>
                <a:spcPts val="560"/>
              </a:spcBef>
              <a:buClr>
                <a:schemeClr val="dk1"/>
              </a:buClr>
              <a:buSzPct val="100000"/>
            </a:pPr>
            <a:r>
              <a:rPr lang="en-US" sz="2800"/>
              <a:t> WHO created the data?</a:t>
            </a:r>
          </a:p>
          <a:p>
            <a:pPr indent="-285750" lvl="1" marL="742950">
              <a:spcBef>
                <a:spcPts val="560"/>
              </a:spcBef>
              <a:buClr>
                <a:schemeClr val="dk1"/>
              </a:buClr>
              <a:buSzPct val="100000"/>
            </a:pPr>
            <a:r>
              <a:rPr lang="en-US" sz="2800"/>
              <a:t> WHAT is the content of the data?</a:t>
            </a:r>
          </a:p>
          <a:p>
            <a:pPr indent="-285750" lvl="1" marL="742950">
              <a:spcBef>
                <a:spcPts val="560"/>
              </a:spcBef>
              <a:buClr>
                <a:schemeClr val="dk1"/>
              </a:buClr>
              <a:buSzPct val="100000"/>
            </a:pPr>
            <a:r>
              <a:rPr lang="en-US" sz="2800"/>
              <a:t> WHEN were the data created?</a:t>
            </a:r>
          </a:p>
          <a:p>
            <a:pPr indent="-285750" lvl="1" marL="742950">
              <a:spcBef>
                <a:spcPts val="560"/>
              </a:spcBef>
              <a:buClr>
                <a:schemeClr val="dk1"/>
              </a:buClr>
              <a:buSzPct val="100000"/>
            </a:pPr>
            <a:r>
              <a:rPr lang="en-US" sz="2800"/>
              <a:t> WHERE is it geographically?</a:t>
            </a:r>
          </a:p>
          <a:p>
            <a:pPr indent="-285750" lvl="1" marL="742950">
              <a:spcBef>
                <a:spcPts val="560"/>
              </a:spcBef>
              <a:buClr>
                <a:schemeClr val="dk1"/>
              </a:buClr>
              <a:buSzPct val="100000"/>
            </a:pPr>
            <a:r>
              <a:rPr lang="en-US" sz="2800"/>
              <a:t> HOW were the data developed?</a:t>
            </a:r>
          </a:p>
          <a:p>
            <a:pPr indent="-285750" lvl="1" marL="742950" rtl="0">
              <a:spcBef>
                <a:spcPts val="560"/>
              </a:spcBef>
              <a:buClr>
                <a:schemeClr val="dk1"/>
              </a:buClr>
              <a:buSzPct val="100000"/>
            </a:pPr>
            <a:r>
              <a:rPr lang="en-US" sz="2800"/>
              <a:t> WHY were the data developed?</a:t>
            </a:r>
          </a:p>
        </p:txBody>
      </p:sp>
      <p:sp>
        <p:nvSpPr>
          <p:cNvPr id="383" name="Shape 383"/>
          <p:cNvSpPr/>
          <p:nvPr>
            <p:ph idx="12" type="sldNum"/>
          </p:nvPr>
        </p:nvSpPr>
        <p:spPr>
          <a:xfrm>
            <a:off x="8531788" y="5648960"/>
            <a:ext cx="548700" cy="396300"/>
          </a:xfrm>
          <a:prstGeom prst="bracketPair">
            <a:avLst/>
          </a:prstGeom>
        </p:spPr>
        <p:txBody>
          <a:bodyPr anchorCtr="0" anchor="ctr" bIns="0" lIns="0" rIns="0" tIns="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3" name="Shape 183"/>
        <p:cNvGrpSpPr/>
        <p:nvPr/>
      </p:nvGrpSpPr>
      <p:grpSpPr>
        <a:xfrm>
          <a:off x="0" y="0"/>
          <a:ext cx="0" cy="0"/>
          <a:chOff x="0" y="0"/>
          <a:chExt cx="0" cy="0"/>
        </a:xfrm>
      </p:grpSpPr>
      <p:sp>
        <p:nvSpPr>
          <p:cNvPr id="184" name="Shape 184"/>
          <p:cNvSpPr txBox="1"/>
          <p:nvPr>
            <p:ph type="title"/>
          </p:nvPr>
        </p:nvSpPr>
        <p:spPr>
          <a:xfrm>
            <a:off x="457200" y="274650"/>
            <a:ext cx="7860300" cy="1143000"/>
          </a:xfrm>
          <a:prstGeom prst="rect">
            <a:avLst/>
          </a:prstGeom>
        </p:spPr>
        <p:txBody>
          <a:bodyPr anchorCtr="0" anchor="ctr" bIns="91425" lIns="91425" rIns="91425" tIns="91425">
            <a:noAutofit/>
          </a:bodyPr>
          <a:lstStyle/>
          <a:p>
            <a:pPr lvl="0" rtl="0">
              <a:spcBef>
                <a:spcPts val="0"/>
              </a:spcBef>
              <a:buNone/>
            </a:pPr>
            <a:r>
              <a:rPr lang="en-US"/>
              <a:t>Reading Review:Vardigan et al.</a:t>
            </a:r>
          </a:p>
        </p:txBody>
      </p:sp>
      <p:sp>
        <p:nvSpPr>
          <p:cNvPr id="185" name="Shape 185"/>
          <p:cNvSpPr/>
          <p:nvPr>
            <p:ph idx="12" type="sldNum"/>
          </p:nvPr>
        </p:nvSpPr>
        <p:spPr>
          <a:xfrm>
            <a:off x="8531788" y="5648960"/>
            <a:ext cx="548700" cy="396300"/>
          </a:xfrm>
          <a:prstGeom prst="bracketPair">
            <a:avLst/>
          </a:prstGeom>
        </p:spPr>
        <p:txBody>
          <a:bodyPr anchorCtr="0" anchor="ctr" bIns="0" lIns="0" rIns="0" tIns="0">
            <a:noAutofit/>
          </a:bodyPr>
          <a:lstStyle/>
          <a:p>
            <a:pPr lvl="0" rtl="0">
              <a:spcBef>
                <a:spcPts val="0"/>
              </a:spcBef>
              <a:buNone/>
            </a:pPr>
            <a:fld id="{00000000-1234-1234-1234-123412341234}" type="slidenum">
              <a:rPr lang="en-US"/>
              <a:t>‹#›</a:t>
            </a:fld>
          </a:p>
        </p:txBody>
      </p:sp>
      <p:sp>
        <p:nvSpPr>
          <p:cNvPr id="186" name="Shape 186"/>
          <p:cNvSpPr txBox="1"/>
          <p:nvPr>
            <p:ph idx="1" type="body"/>
          </p:nvPr>
        </p:nvSpPr>
        <p:spPr>
          <a:xfrm>
            <a:off x="457200" y="1600200"/>
            <a:ext cx="7620000" cy="4800600"/>
          </a:xfrm>
          <a:prstGeom prst="rect">
            <a:avLst/>
          </a:prstGeom>
        </p:spPr>
        <p:txBody>
          <a:bodyPr anchorCtr="0" anchor="t" bIns="91425" lIns="91425" rIns="91425" tIns="91425">
            <a:noAutofit/>
          </a:bodyPr>
          <a:lstStyle/>
          <a:p>
            <a:pPr indent="-228600" lvl="0" marL="457200" rtl="0">
              <a:spcBef>
                <a:spcPts val="0"/>
              </a:spcBef>
            </a:pPr>
            <a:r>
              <a:rPr lang="en-US"/>
              <a:t>Importance of Metadata</a:t>
            </a:r>
          </a:p>
          <a:p>
            <a:pPr indent="-228600" lvl="0" marL="457200" rtl="0">
              <a:spcBef>
                <a:spcPts val="0"/>
              </a:spcBef>
            </a:pPr>
            <a:r>
              <a:rPr lang="en-US"/>
              <a:t>Mapping</a:t>
            </a:r>
          </a:p>
          <a:p>
            <a:pPr indent="-228600" lvl="0" marL="457200" rtl="0">
              <a:spcBef>
                <a:spcPts val="0"/>
              </a:spcBef>
            </a:pPr>
            <a:r>
              <a:rPr lang="en-US"/>
              <a:t>Crosswalk</a:t>
            </a:r>
          </a:p>
          <a:p>
            <a:pPr indent="-228600" lvl="0" marL="457200" rtl="0">
              <a:spcBef>
                <a:spcPts val="0"/>
              </a:spcBef>
            </a:pPr>
            <a:r>
              <a:rPr lang="en-US"/>
              <a:t>Standards</a:t>
            </a:r>
          </a:p>
          <a:p>
            <a:pPr indent="0" lvl="0" marL="0" rtl="0">
              <a:spcBef>
                <a:spcPts val="0"/>
              </a:spcBef>
              <a:buNone/>
            </a:pPr>
            <a:r>
              <a:t/>
            </a:r>
            <a:endParaRPr/>
          </a:p>
          <a:p>
            <a:pPr indent="0" lvl="0" marL="0" rtl="0">
              <a:spcBef>
                <a:spcPts val="0"/>
              </a:spcBef>
              <a:buNone/>
            </a:pPr>
            <a:r>
              <a:rPr lang="en-US"/>
              <a:t>“Good documentation is paramount to effective data use” (Vardigan et al., 2008)</a:t>
            </a:r>
          </a:p>
          <a:p>
            <a:pPr indent="0" lvl="0" marL="0" rtl="0">
              <a:spcBef>
                <a:spcPts val="0"/>
              </a:spcBef>
              <a:buNone/>
            </a:pPr>
            <a:r>
              <a:t/>
            </a:r>
            <a:endParaRPr/>
          </a:p>
          <a:p>
            <a:pPr indent="0" lvl="0" marL="0" rtl="0">
              <a:spcBef>
                <a:spcPts val="0"/>
              </a:spcBef>
              <a:buNone/>
            </a:pPr>
            <a:r>
              <a:rPr lang="en-US"/>
              <a:t>“The replication standard holds that sufficient information exists with which to understand, evaluate, and build upon prior work if a third party can replicate the results without any additional information from the author.” (King, 1995)</a:t>
            </a: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87" name="Shape 387"/>
        <p:cNvGrpSpPr/>
        <p:nvPr/>
      </p:nvGrpSpPr>
      <p:grpSpPr>
        <a:xfrm>
          <a:off x="0" y="0"/>
          <a:ext cx="0" cy="0"/>
          <a:chOff x="0" y="0"/>
          <a:chExt cx="0" cy="0"/>
        </a:xfrm>
      </p:grpSpPr>
      <p:sp>
        <p:nvSpPr>
          <p:cNvPr id="388" name="Shape 388"/>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b="0" i="0" lang="en-US" sz="1800" u="none" cap="none" strike="noStrike">
                <a:solidFill>
                  <a:srgbClr val="FFFFFF"/>
                </a:solidFill>
                <a:latin typeface="Calibri"/>
                <a:ea typeface="Calibri"/>
                <a:cs typeface="Calibri"/>
                <a:sym typeface="Calibri"/>
              </a:rPr>
              <a:t>‹#›</a:t>
            </a:fld>
          </a:p>
        </p:txBody>
      </p:sp>
      <p:pic>
        <p:nvPicPr>
          <p:cNvPr id="389" name="Shape 389"/>
          <p:cNvPicPr preferRelativeResize="0"/>
          <p:nvPr/>
        </p:nvPicPr>
        <p:blipFill rotWithShape="1">
          <a:blip r:embed="rId3">
            <a:alphaModFix/>
          </a:blip>
          <a:srcRect b="0" l="0" r="0" t="0"/>
          <a:stretch/>
        </p:blipFill>
        <p:spPr>
          <a:xfrm>
            <a:off x="0" y="1536700"/>
            <a:ext cx="8384700" cy="4298700"/>
          </a:xfrm>
          <a:prstGeom prst="rect">
            <a:avLst/>
          </a:prstGeom>
          <a:noFill/>
          <a:ln>
            <a:noFill/>
          </a:ln>
        </p:spPr>
      </p:pic>
      <p:sp>
        <p:nvSpPr>
          <p:cNvPr id="390" name="Shape 390"/>
          <p:cNvSpPr txBox="1"/>
          <p:nvPr>
            <p:ph type="title"/>
          </p:nvPr>
        </p:nvSpPr>
        <p:spPr>
          <a:xfrm>
            <a:off x="457200" y="274637"/>
            <a:ext cx="7620000" cy="1143000"/>
          </a:xfrm>
          <a:prstGeom prst="rect">
            <a:avLst/>
          </a:prstGeom>
        </p:spPr>
        <p:txBody>
          <a:bodyPr anchorCtr="0" anchor="ctr" bIns="91425" lIns="91425" rIns="91425" tIns="91425">
            <a:noAutofit/>
          </a:bodyPr>
          <a:lstStyle/>
          <a:p>
            <a:pPr lvl="0" rtl="0">
              <a:spcBef>
                <a:spcPts val="0"/>
              </a:spcBef>
              <a:buNone/>
            </a:pPr>
            <a:r>
              <a:rPr lang="en-US"/>
              <a:t>Metadata</a:t>
            </a: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95" name="Shape 395"/>
        <p:cNvGrpSpPr/>
        <p:nvPr/>
      </p:nvGrpSpPr>
      <p:grpSpPr>
        <a:xfrm>
          <a:off x="0" y="0"/>
          <a:ext cx="0" cy="0"/>
          <a:chOff x="0" y="0"/>
          <a:chExt cx="0" cy="0"/>
        </a:xfrm>
      </p:grpSpPr>
      <p:sp>
        <p:nvSpPr>
          <p:cNvPr id="396" name="Shape 396"/>
          <p:cNvSpPr txBox="1"/>
          <p:nvPr>
            <p:ph type="title"/>
          </p:nvPr>
        </p:nvSpPr>
        <p:spPr>
          <a:xfrm>
            <a:off x="457200" y="274637"/>
            <a:ext cx="7620000" cy="1143000"/>
          </a:xfrm>
          <a:prstGeom prst="rect">
            <a:avLst/>
          </a:prstGeom>
        </p:spPr>
        <p:txBody>
          <a:bodyPr anchorCtr="0" anchor="ctr" bIns="91425" lIns="91425" rIns="91425" tIns="91425">
            <a:noAutofit/>
          </a:bodyPr>
          <a:lstStyle/>
          <a:p>
            <a:pPr lvl="0">
              <a:spcBef>
                <a:spcPts val="0"/>
              </a:spcBef>
              <a:buNone/>
            </a:pPr>
            <a:r>
              <a:rPr lang="en-US"/>
              <a:t>Metadata IRL</a:t>
            </a:r>
          </a:p>
        </p:txBody>
      </p:sp>
      <p:sp>
        <p:nvSpPr>
          <p:cNvPr id="397" name="Shape 397"/>
          <p:cNvSpPr/>
          <p:nvPr>
            <p:ph idx="12" type="sldNum"/>
          </p:nvPr>
        </p:nvSpPr>
        <p:spPr>
          <a:xfrm>
            <a:off x="8531788" y="5648960"/>
            <a:ext cx="548700" cy="396300"/>
          </a:xfrm>
          <a:prstGeom prst="bracketPair">
            <a:avLst/>
          </a:prstGeom>
        </p:spPr>
        <p:txBody>
          <a:bodyPr anchorCtr="0" anchor="ctr" bIns="0" lIns="0" rIns="0" tIns="0">
            <a:noAutofit/>
          </a:bodyPr>
          <a:lstStyle/>
          <a:p>
            <a:pPr lvl="0">
              <a:spcBef>
                <a:spcPts val="0"/>
              </a:spcBef>
              <a:buClr>
                <a:srgbClr val="000000"/>
              </a:buClr>
              <a:buSzPct val="25000"/>
              <a:buFont typeface="Arial"/>
              <a:buNone/>
            </a:pPr>
            <a:fld id="{00000000-1234-1234-1234-123412341234}" type="slidenum">
              <a:rPr lang="en-US"/>
              <a:t>‹#›</a:t>
            </a:fld>
          </a:p>
        </p:txBody>
      </p:sp>
      <p:sp>
        <p:nvSpPr>
          <p:cNvPr id="398" name="Shape 398"/>
          <p:cNvSpPr txBox="1"/>
          <p:nvPr/>
        </p:nvSpPr>
        <p:spPr>
          <a:xfrm>
            <a:off x="655637" y="2306780"/>
            <a:ext cx="5181600" cy="1832099"/>
          </a:xfrm>
          <a:prstGeom prst="rect">
            <a:avLst/>
          </a:prstGeom>
          <a:solidFill>
            <a:schemeClr val="lt1"/>
          </a:solidFill>
          <a:ln cap="flat" cmpd="sng" w="28575">
            <a:solidFill>
              <a:srgbClr val="000099"/>
            </a:solidFill>
            <a:prstDash val="solid"/>
            <a:miter/>
            <a:headEnd len="med" w="med" type="none"/>
            <a:tailEnd len="med" w="med" type="none"/>
          </a:ln>
          <a:effectLst>
            <a:outerShdw rotWithShape="0" algn="ctr" dir="2700000" dist="35921">
              <a:schemeClr val="dk1"/>
            </a:outerShdw>
          </a:effectLst>
        </p:spPr>
        <p:txBody>
          <a:bodyPr anchorCtr="0" anchor="t" bIns="45700" lIns="91425" rIns="91425" tIns="45700">
            <a:noAutofit/>
          </a:bodyPr>
          <a:lstStyle/>
          <a:p>
            <a:pPr indent="0" lvl="0" marL="0" marR="0" rtl="0" algn="l">
              <a:spcBef>
                <a:spcPts val="0"/>
              </a:spcBef>
              <a:buSzPct val="25000"/>
              <a:buNone/>
            </a:pPr>
            <a:r>
              <a:rPr b="1" lang="en-US" sz="1600">
                <a:solidFill>
                  <a:schemeClr val="dk1"/>
                </a:solidFill>
                <a:latin typeface="Calibri"/>
                <a:ea typeface="Calibri"/>
                <a:cs typeface="Calibri"/>
                <a:sym typeface="Calibri"/>
              </a:rPr>
              <a:t>          Author(s)</a:t>
            </a:r>
            <a:r>
              <a:rPr lang="en-US" sz="1600">
                <a:solidFill>
                  <a:schemeClr val="dk1"/>
                </a:solidFill>
                <a:latin typeface="Calibri"/>
                <a:ea typeface="Calibri"/>
                <a:cs typeface="Calibri"/>
                <a:sym typeface="Calibri"/>
              </a:rPr>
              <a:t>   Boullosa, Carmen. </a:t>
            </a:r>
          </a:p>
          <a:p>
            <a:pPr indent="0" lvl="0" marL="0" marR="0" rtl="0" algn="l">
              <a:spcBef>
                <a:spcPts val="0"/>
              </a:spcBef>
              <a:buSzPct val="25000"/>
              <a:buNone/>
            </a:pPr>
            <a:r>
              <a:rPr b="1" lang="en-US" sz="1600">
                <a:solidFill>
                  <a:schemeClr val="dk1"/>
                </a:solidFill>
                <a:latin typeface="Calibri"/>
                <a:ea typeface="Calibri"/>
                <a:cs typeface="Calibri"/>
                <a:sym typeface="Calibri"/>
              </a:rPr>
              <a:t>              Title(s)</a:t>
            </a:r>
            <a:r>
              <a:rPr lang="en-US" sz="1600">
                <a:solidFill>
                  <a:schemeClr val="dk1"/>
                </a:solidFill>
                <a:latin typeface="Calibri"/>
                <a:ea typeface="Calibri"/>
                <a:cs typeface="Calibri"/>
                <a:sym typeface="Calibri"/>
              </a:rPr>
              <a:t>   They're cows, we're pigs / </a:t>
            </a:r>
          </a:p>
          <a:p>
            <a:pPr indent="0" lvl="0" marL="0" marR="0" rtl="0" algn="l">
              <a:spcBef>
                <a:spcPts val="0"/>
              </a:spcBef>
              <a:buSzPct val="25000"/>
              <a:buNone/>
            </a:pPr>
            <a:r>
              <a:rPr lang="en-US" sz="1600">
                <a:solidFill>
                  <a:schemeClr val="dk1"/>
                </a:solidFill>
                <a:latin typeface="Calibri"/>
                <a:ea typeface="Calibri"/>
                <a:cs typeface="Calibri"/>
                <a:sym typeface="Calibri"/>
              </a:rPr>
              <a:t>                             by Carmen Boullosa </a:t>
            </a:r>
          </a:p>
          <a:p>
            <a:pPr indent="0" lvl="0" marL="0" marR="0" rtl="0" algn="l">
              <a:spcBef>
                <a:spcPts val="0"/>
              </a:spcBef>
              <a:buSzPct val="25000"/>
              <a:buNone/>
            </a:pPr>
            <a:r>
              <a:rPr lang="en-US" sz="1600">
                <a:solidFill>
                  <a:schemeClr val="dk1"/>
                </a:solidFill>
                <a:latin typeface="Calibri"/>
                <a:ea typeface="Calibri"/>
                <a:cs typeface="Calibri"/>
                <a:sym typeface="Calibri"/>
              </a:rPr>
              <a:t>                </a:t>
            </a:r>
            <a:r>
              <a:rPr b="1" lang="en-US" sz="1600">
                <a:solidFill>
                  <a:schemeClr val="dk1"/>
                </a:solidFill>
                <a:latin typeface="Calibri"/>
                <a:ea typeface="Calibri"/>
                <a:cs typeface="Calibri"/>
                <a:sym typeface="Calibri"/>
              </a:rPr>
              <a:t>Place</a:t>
            </a:r>
            <a:r>
              <a:rPr lang="en-US" sz="1600">
                <a:solidFill>
                  <a:schemeClr val="dk1"/>
                </a:solidFill>
                <a:latin typeface="Calibri"/>
                <a:ea typeface="Calibri"/>
                <a:cs typeface="Calibri"/>
                <a:sym typeface="Calibri"/>
              </a:rPr>
              <a:t>    New York : Grove Press, 1997. </a:t>
            </a:r>
          </a:p>
          <a:p>
            <a:pPr indent="0" lvl="0" marL="0" marR="0" rtl="0" algn="l">
              <a:spcBef>
                <a:spcPts val="0"/>
              </a:spcBef>
              <a:buSzPct val="25000"/>
              <a:buNone/>
            </a:pPr>
            <a:r>
              <a:rPr lang="en-US" sz="1600">
                <a:solidFill>
                  <a:schemeClr val="dk1"/>
                </a:solidFill>
                <a:latin typeface="Calibri"/>
                <a:ea typeface="Calibri"/>
                <a:cs typeface="Calibri"/>
                <a:sym typeface="Calibri"/>
              </a:rPr>
              <a:t> </a:t>
            </a:r>
            <a:r>
              <a:rPr b="1" lang="en-US" sz="1600">
                <a:solidFill>
                  <a:schemeClr val="dk1"/>
                </a:solidFill>
                <a:latin typeface="Calibri"/>
                <a:ea typeface="Calibri"/>
                <a:cs typeface="Calibri"/>
                <a:sym typeface="Calibri"/>
              </a:rPr>
              <a:t>Physical Descr</a:t>
            </a:r>
            <a:r>
              <a:rPr lang="en-US" sz="1600">
                <a:solidFill>
                  <a:schemeClr val="dk1"/>
                </a:solidFill>
                <a:latin typeface="Calibri"/>
                <a:ea typeface="Calibri"/>
                <a:cs typeface="Calibri"/>
                <a:sym typeface="Calibri"/>
              </a:rPr>
              <a:t>   viii, 180 p ; 22 cm. </a:t>
            </a:r>
          </a:p>
          <a:p>
            <a:pPr indent="0" lvl="0" marL="0" marR="0" rtl="0" algn="l">
              <a:spcBef>
                <a:spcPts val="0"/>
              </a:spcBef>
              <a:buSzPct val="25000"/>
              <a:buNone/>
            </a:pPr>
            <a:r>
              <a:rPr lang="en-US" sz="1600">
                <a:solidFill>
                  <a:schemeClr val="dk1"/>
                </a:solidFill>
                <a:latin typeface="Calibri"/>
                <a:ea typeface="Calibri"/>
                <a:cs typeface="Calibri"/>
                <a:sym typeface="Calibri"/>
              </a:rPr>
              <a:t>         </a:t>
            </a:r>
            <a:r>
              <a:rPr b="1" lang="en-US" sz="1600">
                <a:solidFill>
                  <a:schemeClr val="dk1"/>
                </a:solidFill>
                <a:latin typeface="Calibri"/>
                <a:ea typeface="Calibri"/>
                <a:cs typeface="Calibri"/>
                <a:sym typeface="Calibri"/>
              </a:rPr>
              <a:t>Subject(s)</a:t>
            </a:r>
            <a:r>
              <a:rPr lang="en-US" sz="1600">
                <a:solidFill>
                  <a:schemeClr val="dk1"/>
                </a:solidFill>
                <a:latin typeface="Calibri"/>
                <a:ea typeface="Calibri"/>
                <a:cs typeface="Calibri"/>
                <a:sym typeface="Calibri"/>
              </a:rPr>
              <a:t>   Pirates Caribbean Area Fiction. </a:t>
            </a:r>
          </a:p>
          <a:p>
            <a:pPr indent="0" lvl="0" marL="0" marR="0" rtl="0" algn="l">
              <a:spcBef>
                <a:spcPts val="0"/>
              </a:spcBef>
              <a:buSzPct val="25000"/>
              <a:buNone/>
            </a:pPr>
            <a:r>
              <a:rPr b="1" lang="en-US" sz="1600">
                <a:solidFill>
                  <a:schemeClr val="dk1"/>
                </a:solidFill>
                <a:latin typeface="Calibri"/>
                <a:ea typeface="Calibri"/>
                <a:cs typeface="Calibri"/>
                <a:sym typeface="Calibri"/>
              </a:rPr>
              <a:t>             Format</a:t>
            </a:r>
            <a:r>
              <a:rPr lang="en-US" sz="1600">
                <a:solidFill>
                  <a:schemeClr val="dk1"/>
                </a:solidFill>
                <a:latin typeface="Calibri"/>
                <a:ea typeface="Calibri"/>
                <a:cs typeface="Calibri"/>
                <a:sym typeface="Calibri"/>
              </a:rPr>
              <a:t>    Fiction </a:t>
            </a:r>
          </a:p>
        </p:txBody>
      </p:sp>
      <p:pic>
        <p:nvPicPr>
          <p:cNvPr descr="C:\Users\Quercus2\Desktop\USDAgov.jpg" id="399" name="Shape 399"/>
          <p:cNvPicPr preferRelativeResize="0"/>
          <p:nvPr/>
        </p:nvPicPr>
        <p:blipFill rotWithShape="1">
          <a:blip r:embed="rId3">
            <a:alphaModFix/>
          </a:blip>
          <a:srcRect b="0" l="0" r="0" t="0"/>
          <a:stretch/>
        </p:blipFill>
        <p:spPr>
          <a:xfrm>
            <a:off x="5992316" y="2235790"/>
            <a:ext cx="2245800" cy="34662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04" name="Shape 404"/>
        <p:cNvGrpSpPr/>
        <p:nvPr/>
      </p:nvGrpSpPr>
      <p:grpSpPr>
        <a:xfrm>
          <a:off x="0" y="0"/>
          <a:ext cx="0" cy="0"/>
          <a:chOff x="0" y="0"/>
          <a:chExt cx="0" cy="0"/>
        </a:xfrm>
      </p:grpSpPr>
      <p:pic>
        <p:nvPicPr>
          <p:cNvPr descr="fullmetadatarecord" id="405" name="Shape 405"/>
          <p:cNvPicPr preferRelativeResize="0"/>
          <p:nvPr/>
        </p:nvPicPr>
        <p:blipFill rotWithShape="1">
          <a:blip r:embed="rId3">
            <a:alphaModFix/>
          </a:blip>
          <a:srcRect b="813" l="0" r="0" t="0"/>
          <a:stretch/>
        </p:blipFill>
        <p:spPr>
          <a:xfrm>
            <a:off x="613864" y="1815393"/>
            <a:ext cx="7229400" cy="4828800"/>
          </a:xfrm>
          <a:prstGeom prst="rect">
            <a:avLst/>
          </a:prstGeom>
          <a:noFill/>
          <a:ln>
            <a:noFill/>
          </a:ln>
        </p:spPr>
      </p:pic>
      <p:pic>
        <p:nvPicPr>
          <p:cNvPr descr="8797069504_ea10ca2d40_m.jpg" id="406" name="Shape 406"/>
          <p:cNvPicPr preferRelativeResize="0"/>
          <p:nvPr/>
        </p:nvPicPr>
        <p:blipFill rotWithShape="1">
          <a:blip r:embed="rId4">
            <a:alphaModFix/>
          </a:blip>
          <a:srcRect b="7578" l="5210" r="10741" t="18843"/>
          <a:stretch/>
        </p:blipFill>
        <p:spPr>
          <a:xfrm>
            <a:off x="6933803" y="1417637"/>
            <a:ext cx="1819200" cy="2135100"/>
          </a:xfrm>
          <a:prstGeom prst="rect">
            <a:avLst/>
          </a:prstGeom>
          <a:noFill/>
          <a:ln>
            <a:noFill/>
          </a:ln>
        </p:spPr>
      </p:pic>
      <p:sp>
        <p:nvSpPr>
          <p:cNvPr id="407" name="Shape 407"/>
          <p:cNvSpPr txBox="1"/>
          <p:nvPr>
            <p:ph type="title"/>
          </p:nvPr>
        </p:nvSpPr>
        <p:spPr>
          <a:xfrm>
            <a:off x="457200" y="274637"/>
            <a:ext cx="7620000" cy="1143000"/>
          </a:xfrm>
          <a:prstGeom prst="rect">
            <a:avLst/>
          </a:prstGeom>
        </p:spPr>
        <p:txBody>
          <a:bodyPr anchorCtr="0" anchor="ctr" bIns="91425" lIns="91425" rIns="91425" tIns="91425">
            <a:noAutofit/>
          </a:bodyPr>
          <a:lstStyle/>
          <a:p>
            <a:pPr lvl="0" rtl="0">
              <a:spcBef>
                <a:spcPts val="0"/>
              </a:spcBef>
              <a:buNone/>
            </a:pPr>
            <a:r>
              <a:rPr lang="en-US"/>
              <a:t>Example metadata record</a:t>
            </a:r>
          </a:p>
        </p:txBody>
      </p:sp>
      <p:sp>
        <p:nvSpPr>
          <p:cNvPr id="408" name="Shape 408"/>
          <p:cNvSpPr/>
          <p:nvPr>
            <p:ph idx="12" type="sldNum"/>
          </p:nvPr>
        </p:nvSpPr>
        <p:spPr>
          <a:xfrm>
            <a:off x="8531788" y="5648960"/>
            <a:ext cx="548700" cy="396300"/>
          </a:xfrm>
          <a:prstGeom prst="bracketPair">
            <a:avLst/>
          </a:prstGeom>
        </p:spPr>
        <p:txBody>
          <a:bodyPr anchorCtr="0" anchor="ctr" bIns="0" lIns="0" rIns="0" tIns="0">
            <a:noAutofit/>
          </a:bodyPr>
          <a:lstStyle/>
          <a:p>
            <a:pPr lvl="0" rtl="0">
              <a:spcBef>
                <a:spcPts val="0"/>
              </a:spcBef>
              <a:buNone/>
            </a:pPr>
            <a:fld id="{00000000-1234-1234-1234-123412341234}" type="slidenum">
              <a:rPr lang="en-US"/>
              <a:t>‹#›</a:t>
            </a:fld>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13" name="Shape 413"/>
        <p:cNvGrpSpPr/>
        <p:nvPr/>
      </p:nvGrpSpPr>
      <p:grpSpPr>
        <a:xfrm>
          <a:off x="0" y="0"/>
          <a:ext cx="0" cy="0"/>
          <a:chOff x="0" y="0"/>
          <a:chExt cx="0" cy="0"/>
        </a:xfrm>
      </p:grpSpPr>
      <p:sp>
        <p:nvSpPr>
          <p:cNvPr id="414" name="Shape 414"/>
          <p:cNvSpPr txBox="1"/>
          <p:nvPr>
            <p:ph type="title"/>
          </p:nvPr>
        </p:nvSpPr>
        <p:spPr>
          <a:xfrm>
            <a:off x="457200" y="274637"/>
            <a:ext cx="7620000" cy="1143000"/>
          </a:xfrm>
          <a:prstGeom prst="rect">
            <a:avLst/>
          </a:prstGeom>
        </p:spPr>
        <p:txBody>
          <a:bodyPr anchorCtr="0" anchor="ctr" bIns="91425" lIns="91425" rIns="91425" tIns="91425">
            <a:noAutofit/>
          </a:bodyPr>
          <a:lstStyle/>
          <a:p>
            <a:pPr lvl="0">
              <a:spcBef>
                <a:spcPts val="0"/>
              </a:spcBef>
              <a:buNone/>
            </a:pPr>
            <a:r>
              <a:rPr lang="en-US"/>
              <a:t>Issues creating metadata</a:t>
            </a:r>
          </a:p>
        </p:txBody>
      </p:sp>
      <p:sp>
        <p:nvSpPr>
          <p:cNvPr id="415" name="Shape 415"/>
          <p:cNvSpPr txBox="1"/>
          <p:nvPr>
            <p:ph idx="1" type="body"/>
          </p:nvPr>
        </p:nvSpPr>
        <p:spPr>
          <a:xfrm>
            <a:off x="457200" y="1600200"/>
            <a:ext cx="7620000" cy="4800600"/>
          </a:xfrm>
          <a:prstGeom prst="rect">
            <a:avLst/>
          </a:prstGeom>
        </p:spPr>
        <p:txBody>
          <a:bodyPr anchorCtr="0" anchor="t" bIns="91425" lIns="91425" rIns="91425" tIns="91425">
            <a:noAutofit/>
          </a:bodyPr>
          <a:lstStyle/>
          <a:p>
            <a:pPr indent="0" lvl="0">
              <a:spcBef>
                <a:spcPts val="0"/>
              </a:spcBef>
              <a:buClr>
                <a:schemeClr val="dk1"/>
              </a:buClr>
              <a:buSzPct val="100000"/>
            </a:pPr>
            <a:r>
              <a:rPr lang="en-US" sz="3200"/>
              <a:t>Even if we know it’s valuable…</a:t>
            </a:r>
          </a:p>
          <a:p>
            <a:pPr indent="-285750" lvl="1" marL="742950">
              <a:spcBef>
                <a:spcPts val="560"/>
              </a:spcBef>
              <a:buClr>
                <a:schemeClr val="dk1"/>
              </a:buClr>
              <a:buSzPct val="100000"/>
            </a:pPr>
            <a:r>
              <a:rPr lang="en-US" sz="2800"/>
              <a:t>Most people don’t know how</a:t>
            </a:r>
          </a:p>
          <a:p>
            <a:pPr indent="-285750" lvl="1" marL="742950">
              <a:spcBef>
                <a:spcPts val="560"/>
              </a:spcBef>
              <a:buClr>
                <a:schemeClr val="dk1"/>
              </a:buClr>
              <a:buSzPct val="100000"/>
            </a:pPr>
            <a:r>
              <a:rPr lang="en-US" sz="2800"/>
              <a:t>Have to find &amp; apply the right standard/s</a:t>
            </a:r>
          </a:p>
          <a:p>
            <a:pPr indent="-285750" lvl="1" marL="742950">
              <a:spcBef>
                <a:spcPts val="560"/>
              </a:spcBef>
              <a:buClr>
                <a:schemeClr val="dk1"/>
              </a:buClr>
              <a:buSzPct val="100000"/>
            </a:pPr>
            <a:r>
              <a:rPr lang="en-US" sz="2800"/>
              <a:t>Tools are domain-specific</a:t>
            </a:r>
          </a:p>
          <a:p>
            <a:pPr indent="-285750" lvl="1" marL="742950">
              <a:spcBef>
                <a:spcPts val="560"/>
              </a:spcBef>
              <a:buClr>
                <a:schemeClr val="dk1"/>
              </a:buClr>
              <a:buSzPct val="100000"/>
            </a:pPr>
            <a:r>
              <a:rPr lang="en-US" sz="2800"/>
              <a:t>It’s “extra” work</a:t>
            </a:r>
          </a:p>
          <a:p>
            <a:pPr indent="-285750" lvl="1" marL="742950" rtl="0">
              <a:spcBef>
                <a:spcPts val="560"/>
              </a:spcBef>
              <a:buClr>
                <a:schemeClr val="dk1"/>
              </a:buClr>
              <a:buSzPct val="100000"/>
            </a:pPr>
            <a:r>
              <a:rPr lang="en-US" sz="2800"/>
              <a:t>Not directly rewarded</a:t>
            </a:r>
          </a:p>
        </p:txBody>
      </p:sp>
      <p:sp>
        <p:nvSpPr>
          <p:cNvPr id="416" name="Shape 416"/>
          <p:cNvSpPr/>
          <p:nvPr>
            <p:ph idx="12" type="sldNum"/>
          </p:nvPr>
        </p:nvSpPr>
        <p:spPr>
          <a:xfrm>
            <a:off x="8531788" y="5648960"/>
            <a:ext cx="548700" cy="396300"/>
          </a:xfrm>
          <a:prstGeom prst="bracketPair">
            <a:avLst/>
          </a:prstGeom>
        </p:spPr>
        <p:txBody>
          <a:bodyPr anchorCtr="0" anchor="ctr" bIns="0" lIns="0" rIns="0" tIns="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21" name="Shape 421"/>
        <p:cNvGrpSpPr/>
        <p:nvPr/>
      </p:nvGrpSpPr>
      <p:grpSpPr>
        <a:xfrm>
          <a:off x="0" y="0"/>
          <a:ext cx="0" cy="0"/>
          <a:chOff x="0" y="0"/>
          <a:chExt cx="0" cy="0"/>
        </a:xfrm>
      </p:grpSpPr>
      <p:sp>
        <p:nvSpPr>
          <p:cNvPr id="422" name="Shape 422"/>
          <p:cNvSpPr txBox="1"/>
          <p:nvPr>
            <p:ph type="title"/>
          </p:nvPr>
        </p:nvSpPr>
        <p:spPr>
          <a:xfrm>
            <a:off x="457200" y="274650"/>
            <a:ext cx="8265600" cy="1143000"/>
          </a:xfrm>
          <a:prstGeom prst="rect">
            <a:avLst/>
          </a:prstGeom>
        </p:spPr>
        <p:txBody>
          <a:bodyPr anchorCtr="0" anchor="ctr" bIns="91425" lIns="91425" rIns="91425" tIns="91425">
            <a:noAutofit/>
          </a:bodyPr>
          <a:lstStyle/>
          <a:p>
            <a:pPr lvl="0">
              <a:spcBef>
                <a:spcPts val="0"/>
              </a:spcBef>
              <a:buNone/>
            </a:pPr>
            <a:r>
              <a:rPr lang="en-US"/>
              <a:t>Fixing metadata creation issues</a:t>
            </a:r>
          </a:p>
        </p:txBody>
      </p:sp>
      <p:sp>
        <p:nvSpPr>
          <p:cNvPr id="423" name="Shape 423"/>
          <p:cNvSpPr/>
          <p:nvPr>
            <p:ph idx="12" type="sldNum"/>
          </p:nvPr>
        </p:nvSpPr>
        <p:spPr>
          <a:xfrm>
            <a:off x="8531788" y="5648960"/>
            <a:ext cx="548700" cy="396300"/>
          </a:xfrm>
          <a:prstGeom prst="bracketPair">
            <a:avLst/>
          </a:prstGeom>
        </p:spPr>
        <p:txBody>
          <a:bodyPr anchorCtr="0" anchor="ctr" bIns="0" lIns="0" rIns="0" tIns="0">
            <a:noAutofit/>
          </a:bodyPr>
          <a:lstStyle/>
          <a:p>
            <a:pPr lvl="0">
              <a:spcBef>
                <a:spcPts val="0"/>
              </a:spcBef>
              <a:buClr>
                <a:srgbClr val="000000"/>
              </a:buClr>
              <a:buSzPct val="25000"/>
              <a:buFont typeface="Arial"/>
              <a:buNone/>
            </a:pPr>
            <a:fld id="{00000000-1234-1234-1234-123412341234}" type="slidenum">
              <a:rPr lang="en-US"/>
              <a:t>‹#›</a:t>
            </a:fld>
          </a:p>
        </p:txBody>
      </p:sp>
      <p:graphicFrame>
        <p:nvGraphicFramePr>
          <p:cNvPr id="424" name="Shape 424"/>
          <p:cNvGraphicFramePr/>
          <p:nvPr/>
        </p:nvGraphicFramePr>
        <p:xfrm>
          <a:off x="952500" y="1417650"/>
          <a:ext cx="3000000" cy="3000000"/>
        </p:xfrm>
        <a:graphic>
          <a:graphicData uri="http://schemas.openxmlformats.org/drawingml/2006/table">
            <a:tbl>
              <a:tblPr>
                <a:noFill/>
                <a:tableStyleId>{699D3125-A2FC-4738-81A2-2D39D9433F05}</a:tableStyleId>
              </a:tblPr>
              <a:tblGrid>
                <a:gridCol w="3619500"/>
                <a:gridCol w="3619500"/>
              </a:tblGrid>
              <a:tr h="381000">
                <a:tc>
                  <a:txBody>
                    <a:bodyPr>
                      <a:noAutofit/>
                    </a:bodyPr>
                    <a:lstStyle/>
                    <a:p>
                      <a:pPr lvl="0" algn="ctr">
                        <a:spcBef>
                          <a:spcPts val="0"/>
                        </a:spcBef>
                        <a:buNone/>
                      </a:pPr>
                      <a:r>
                        <a:rPr b="1" lang="en-US" sz="2400"/>
                        <a:t>Concern</a:t>
                      </a:r>
                    </a:p>
                  </a:txBody>
                  <a:tcPr marT="91425" marB="91425" marR="91425" marL="91425">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6D9EEB"/>
                    </a:solidFill>
                  </a:tcPr>
                </a:tc>
                <a:tc>
                  <a:txBody>
                    <a:bodyPr>
                      <a:noAutofit/>
                    </a:bodyPr>
                    <a:lstStyle/>
                    <a:p>
                      <a:pPr lvl="0" algn="ctr">
                        <a:spcBef>
                          <a:spcPts val="0"/>
                        </a:spcBef>
                        <a:buNone/>
                      </a:pPr>
                      <a:r>
                        <a:rPr b="1" lang="en-US" sz="2400"/>
                        <a:t>Solution</a:t>
                      </a:r>
                    </a:p>
                  </a:txBody>
                  <a:tcPr marT="91425" marB="91425" marR="91425" marL="91425">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6D9EEB"/>
                    </a:solidFill>
                  </a:tcPr>
                </a:tc>
              </a:tr>
              <a:tr h="381000">
                <a:tc>
                  <a:txBody>
                    <a:bodyPr>
                      <a:noAutofit/>
                    </a:bodyPr>
                    <a:lstStyle/>
                    <a:p>
                      <a:pPr lvl="0" rtl="0">
                        <a:spcBef>
                          <a:spcPts val="0"/>
                        </a:spcBef>
                        <a:buNone/>
                      </a:pPr>
                      <a:r>
                        <a:rPr lang="en-US" sz="2000">
                          <a:solidFill>
                            <a:schemeClr val="dk1"/>
                          </a:solidFill>
                          <a:latin typeface="Calibri"/>
                          <a:ea typeface="Calibri"/>
                          <a:cs typeface="Calibri"/>
                          <a:sym typeface="Calibri"/>
                        </a:rPr>
                        <a:t>workload required to capture accurate robust metadata</a:t>
                      </a:r>
                    </a:p>
                  </a:txBody>
                  <a:tcPr marT="91425" marB="91425" marR="91425" marL="91425">
                    <a:lnT cap="flat" cmpd="sng" w="9525">
                      <a:solidFill>
                        <a:schemeClr val="lt1"/>
                      </a:solidFill>
                      <a:prstDash val="solid"/>
                      <a:round/>
                      <a:headEnd len="med" w="med" type="none"/>
                      <a:tailEnd len="med" w="med" type="none"/>
                    </a:lnT>
                    <a:solidFill>
                      <a:srgbClr val="C9DAF8"/>
                    </a:solidFill>
                  </a:tcPr>
                </a:tc>
                <a:tc>
                  <a:txBody>
                    <a:bodyPr>
                      <a:noAutofit/>
                    </a:bodyPr>
                    <a:lstStyle/>
                    <a:p>
                      <a:pPr lvl="0" rtl="0">
                        <a:spcBef>
                          <a:spcPts val="0"/>
                        </a:spcBef>
                        <a:buNone/>
                      </a:pPr>
                      <a:r>
                        <a:rPr lang="en-US" sz="2000">
                          <a:solidFill>
                            <a:schemeClr val="dk1"/>
                          </a:solidFill>
                          <a:latin typeface="Calibri"/>
                          <a:ea typeface="Calibri"/>
                          <a:cs typeface="Calibri"/>
                          <a:sym typeface="Calibri"/>
                        </a:rPr>
                        <a:t>incorporate metadata creation into data development process – distribute the effort</a:t>
                      </a:r>
                    </a:p>
                  </a:txBody>
                  <a:tcPr marT="91425" marB="91425" marR="91425" marL="91425">
                    <a:lnT cap="flat" cmpd="sng" w="9525">
                      <a:solidFill>
                        <a:schemeClr val="lt1"/>
                      </a:solidFill>
                      <a:prstDash val="solid"/>
                      <a:round/>
                      <a:headEnd len="med" w="med" type="none"/>
                      <a:tailEnd len="med" w="med" type="none"/>
                    </a:lnT>
                    <a:solidFill>
                      <a:srgbClr val="C9DAF8"/>
                    </a:solidFill>
                  </a:tcPr>
                </a:tc>
              </a:tr>
              <a:tr h="381000">
                <a:tc>
                  <a:txBody>
                    <a:bodyPr>
                      <a:noAutofit/>
                    </a:bodyPr>
                    <a:lstStyle/>
                    <a:p>
                      <a:pPr lvl="0" rtl="0">
                        <a:spcBef>
                          <a:spcPts val="0"/>
                        </a:spcBef>
                        <a:buNone/>
                      </a:pPr>
                      <a:r>
                        <a:rPr lang="en-US" sz="2000">
                          <a:solidFill>
                            <a:schemeClr val="dk1"/>
                          </a:solidFill>
                          <a:latin typeface="Calibri"/>
                          <a:ea typeface="Calibri"/>
                          <a:cs typeface="Calibri"/>
                          <a:sym typeface="Calibri"/>
                        </a:rPr>
                        <a:t>time and resources to create, manage, and maintain metadata</a:t>
                      </a:r>
                    </a:p>
                  </a:txBody>
                  <a:tcPr marT="91425" marB="91425" marR="91425" marL="91425">
                    <a:solidFill>
                      <a:srgbClr val="DAE5F1"/>
                    </a:solidFill>
                  </a:tcPr>
                </a:tc>
                <a:tc>
                  <a:txBody>
                    <a:bodyPr>
                      <a:noAutofit/>
                    </a:bodyPr>
                    <a:lstStyle/>
                    <a:p>
                      <a:pPr lvl="0" rtl="0">
                        <a:spcBef>
                          <a:spcPts val="0"/>
                        </a:spcBef>
                        <a:buNone/>
                      </a:pPr>
                      <a:r>
                        <a:rPr lang="en-US" sz="2000">
                          <a:solidFill>
                            <a:schemeClr val="dk1"/>
                          </a:solidFill>
                          <a:latin typeface="Calibri"/>
                          <a:ea typeface="Calibri"/>
                          <a:cs typeface="Calibri"/>
                          <a:sym typeface="Calibri"/>
                        </a:rPr>
                        <a:t>include in grant budget and schedule</a:t>
                      </a:r>
                    </a:p>
                  </a:txBody>
                  <a:tcPr marT="91425" marB="91425" marR="91425" marL="91425">
                    <a:solidFill>
                      <a:srgbClr val="DAE5F1"/>
                    </a:solidFill>
                  </a:tcPr>
                </a:tc>
              </a:tr>
              <a:tr h="381000">
                <a:tc>
                  <a:txBody>
                    <a:bodyPr>
                      <a:noAutofit/>
                    </a:bodyPr>
                    <a:lstStyle/>
                    <a:p>
                      <a:pPr lvl="0" rtl="0">
                        <a:spcBef>
                          <a:spcPts val="0"/>
                        </a:spcBef>
                        <a:buNone/>
                      </a:pPr>
                      <a:r>
                        <a:rPr lang="en-US" sz="2000">
                          <a:solidFill>
                            <a:schemeClr val="dk1"/>
                          </a:solidFill>
                          <a:latin typeface="Calibri"/>
                          <a:ea typeface="Calibri"/>
                          <a:cs typeface="Calibri"/>
                          <a:sym typeface="Calibri"/>
                        </a:rPr>
                        <a:t>readability / usability of metadata</a:t>
                      </a:r>
                    </a:p>
                  </a:txBody>
                  <a:tcPr marT="91425" marB="91425" marR="91425" marL="91425">
                    <a:solidFill>
                      <a:srgbClr val="C9DAF8"/>
                    </a:solidFill>
                  </a:tcPr>
                </a:tc>
                <a:tc>
                  <a:txBody>
                    <a:bodyPr>
                      <a:noAutofit/>
                    </a:bodyPr>
                    <a:lstStyle/>
                    <a:p>
                      <a:pPr lvl="0" rtl="0">
                        <a:spcBef>
                          <a:spcPts val="0"/>
                        </a:spcBef>
                        <a:buNone/>
                      </a:pPr>
                      <a:r>
                        <a:rPr lang="en-US" sz="2000">
                          <a:solidFill>
                            <a:schemeClr val="dk1"/>
                          </a:solidFill>
                          <a:latin typeface="Calibri"/>
                          <a:ea typeface="Calibri"/>
                          <a:cs typeface="Calibri"/>
                          <a:sym typeface="Calibri"/>
                        </a:rPr>
                        <a:t>use a standardized metadata format</a:t>
                      </a:r>
                    </a:p>
                  </a:txBody>
                  <a:tcPr marT="91425" marB="91425" marR="91425" marL="91425">
                    <a:solidFill>
                      <a:srgbClr val="C9DAF8"/>
                    </a:solidFill>
                  </a:tcPr>
                </a:tc>
              </a:tr>
              <a:tr h="381000">
                <a:tc>
                  <a:txBody>
                    <a:bodyPr>
                      <a:noAutofit/>
                    </a:bodyPr>
                    <a:lstStyle/>
                    <a:p>
                      <a:pPr lvl="0" rtl="0">
                        <a:spcBef>
                          <a:spcPts val="0"/>
                        </a:spcBef>
                        <a:buNone/>
                      </a:pPr>
                      <a:r>
                        <a:rPr lang="en-US" sz="2000">
                          <a:solidFill>
                            <a:schemeClr val="dk1"/>
                          </a:solidFill>
                          <a:latin typeface="Calibri"/>
                          <a:ea typeface="Calibri"/>
                          <a:cs typeface="Calibri"/>
                          <a:sym typeface="Calibri"/>
                        </a:rPr>
                        <a:t>discipline specific information and ontologies</a:t>
                      </a:r>
                    </a:p>
                  </a:txBody>
                  <a:tcPr marT="91425" marB="91425" marR="91425" marL="91425">
                    <a:solidFill>
                      <a:srgbClr val="DAE5F1"/>
                    </a:solidFill>
                  </a:tcPr>
                </a:tc>
                <a:tc>
                  <a:txBody>
                    <a:bodyPr>
                      <a:noAutofit/>
                    </a:bodyPr>
                    <a:lstStyle/>
                    <a:p>
                      <a:pPr lvl="0" rtl="0">
                        <a:spcBef>
                          <a:spcPts val="0"/>
                        </a:spcBef>
                        <a:buNone/>
                      </a:pPr>
                      <a:r>
                        <a:rPr lang="en-US" sz="2000">
                          <a:solidFill>
                            <a:schemeClr val="dk1"/>
                          </a:solidFill>
                          <a:latin typeface="Calibri"/>
                          <a:ea typeface="Calibri"/>
                          <a:cs typeface="Calibri"/>
                          <a:sym typeface="Calibri"/>
                        </a:rPr>
                        <a:t>‘profile’ standard to require specific information and use specific values</a:t>
                      </a:r>
                    </a:p>
                  </a:txBody>
                  <a:tcPr marT="91425" marB="91425" marR="91425" marL="91425">
                    <a:solidFill>
                      <a:srgbClr val="DAE5F1"/>
                    </a:solidFill>
                  </a:tcPr>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29" name="Shape 429"/>
        <p:cNvGrpSpPr/>
        <p:nvPr/>
      </p:nvGrpSpPr>
      <p:grpSpPr>
        <a:xfrm>
          <a:off x="0" y="0"/>
          <a:ext cx="0" cy="0"/>
          <a:chOff x="0" y="0"/>
          <a:chExt cx="0" cy="0"/>
        </a:xfrm>
      </p:grpSpPr>
      <p:sp>
        <p:nvSpPr>
          <p:cNvPr id="430" name="Shape 430"/>
          <p:cNvSpPr txBox="1"/>
          <p:nvPr>
            <p:ph type="title"/>
          </p:nvPr>
        </p:nvSpPr>
        <p:spPr>
          <a:xfrm>
            <a:off x="457200" y="274637"/>
            <a:ext cx="7620000" cy="1143000"/>
          </a:xfrm>
          <a:prstGeom prst="rect">
            <a:avLst/>
          </a:prstGeom>
        </p:spPr>
        <p:txBody>
          <a:bodyPr anchorCtr="0" anchor="ctr" bIns="91425" lIns="91425" rIns="91425" tIns="91425">
            <a:noAutofit/>
          </a:bodyPr>
          <a:lstStyle/>
          <a:p>
            <a:pPr lvl="0">
              <a:spcBef>
                <a:spcPts val="0"/>
              </a:spcBef>
              <a:buNone/>
            </a:pPr>
            <a:r>
              <a:rPr lang="en-US"/>
              <a:t>Value of Metadata</a:t>
            </a:r>
          </a:p>
        </p:txBody>
      </p:sp>
      <p:sp>
        <p:nvSpPr>
          <p:cNvPr id="431" name="Shape 431"/>
          <p:cNvSpPr/>
          <p:nvPr>
            <p:ph idx="12" type="sldNum"/>
          </p:nvPr>
        </p:nvSpPr>
        <p:spPr>
          <a:xfrm>
            <a:off x="8531788" y="5648960"/>
            <a:ext cx="548700" cy="396300"/>
          </a:xfrm>
          <a:prstGeom prst="bracketPair">
            <a:avLst/>
          </a:prstGeom>
        </p:spPr>
        <p:txBody>
          <a:bodyPr anchorCtr="0" anchor="ctr" bIns="0" lIns="0" rIns="0" tIns="0">
            <a:noAutofit/>
          </a:bodyPr>
          <a:lstStyle/>
          <a:p>
            <a:pPr lvl="0">
              <a:spcBef>
                <a:spcPts val="0"/>
              </a:spcBef>
              <a:buClr>
                <a:srgbClr val="000000"/>
              </a:buClr>
              <a:buSzPct val="25000"/>
              <a:buFont typeface="Arial"/>
              <a:buNone/>
            </a:pPr>
            <a:fld id="{00000000-1234-1234-1234-123412341234}" type="slidenum">
              <a:rPr lang="en-US"/>
              <a:t>‹#›</a:t>
            </a:fld>
          </a:p>
        </p:txBody>
      </p:sp>
      <p:sp>
        <p:nvSpPr>
          <p:cNvPr id="432" name="Shape 432"/>
          <p:cNvSpPr/>
          <p:nvPr/>
        </p:nvSpPr>
        <p:spPr>
          <a:xfrm>
            <a:off x="2543200" y="4294330"/>
            <a:ext cx="4314899" cy="2125800"/>
          </a:xfrm>
          <a:custGeom>
            <a:pathLst>
              <a:path extrusionOk="0" h="120000" w="120000">
                <a:moveTo>
                  <a:pt x="60309" y="118562"/>
                </a:moveTo>
                <a:lnTo>
                  <a:pt x="61547" y="118169"/>
                </a:lnTo>
                <a:lnTo>
                  <a:pt x="63197" y="117647"/>
                </a:lnTo>
                <a:lnTo>
                  <a:pt x="64848" y="116993"/>
                </a:lnTo>
                <a:lnTo>
                  <a:pt x="66017" y="116470"/>
                </a:lnTo>
                <a:lnTo>
                  <a:pt x="67392" y="115816"/>
                </a:lnTo>
                <a:lnTo>
                  <a:pt x="68767" y="115032"/>
                </a:lnTo>
                <a:lnTo>
                  <a:pt x="70143" y="114379"/>
                </a:lnTo>
                <a:lnTo>
                  <a:pt x="71381" y="113594"/>
                </a:lnTo>
                <a:lnTo>
                  <a:pt x="72756" y="112549"/>
                </a:lnTo>
                <a:lnTo>
                  <a:pt x="74475" y="111372"/>
                </a:lnTo>
                <a:lnTo>
                  <a:pt x="75919" y="110196"/>
                </a:lnTo>
                <a:lnTo>
                  <a:pt x="77295" y="109019"/>
                </a:lnTo>
                <a:lnTo>
                  <a:pt x="78876" y="107712"/>
                </a:lnTo>
                <a:lnTo>
                  <a:pt x="80389" y="106274"/>
                </a:lnTo>
                <a:lnTo>
                  <a:pt x="81765" y="104967"/>
                </a:lnTo>
                <a:lnTo>
                  <a:pt x="83002" y="103398"/>
                </a:lnTo>
                <a:lnTo>
                  <a:pt x="84171" y="102091"/>
                </a:lnTo>
                <a:lnTo>
                  <a:pt x="85340" y="100522"/>
                </a:lnTo>
                <a:lnTo>
                  <a:pt x="86647" y="99084"/>
                </a:lnTo>
                <a:lnTo>
                  <a:pt x="88091" y="97254"/>
                </a:lnTo>
                <a:lnTo>
                  <a:pt x="89398" y="95424"/>
                </a:lnTo>
                <a:lnTo>
                  <a:pt x="90636" y="93594"/>
                </a:lnTo>
                <a:lnTo>
                  <a:pt x="91736" y="92026"/>
                </a:lnTo>
                <a:lnTo>
                  <a:pt x="93661" y="89150"/>
                </a:lnTo>
                <a:lnTo>
                  <a:pt x="95381" y="86274"/>
                </a:lnTo>
                <a:lnTo>
                  <a:pt x="97100" y="83006"/>
                </a:lnTo>
                <a:lnTo>
                  <a:pt x="98888" y="79215"/>
                </a:lnTo>
                <a:lnTo>
                  <a:pt x="100126" y="76470"/>
                </a:lnTo>
                <a:lnTo>
                  <a:pt x="101501" y="73333"/>
                </a:lnTo>
                <a:lnTo>
                  <a:pt x="103014" y="69934"/>
                </a:lnTo>
                <a:lnTo>
                  <a:pt x="104320" y="66535"/>
                </a:lnTo>
                <a:lnTo>
                  <a:pt x="105558" y="62875"/>
                </a:lnTo>
                <a:lnTo>
                  <a:pt x="107071" y="58692"/>
                </a:lnTo>
                <a:lnTo>
                  <a:pt x="120000" y="73071"/>
                </a:lnTo>
                <a:lnTo>
                  <a:pt x="107346" y="0"/>
                </a:lnTo>
                <a:lnTo>
                  <a:pt x="66292" y="13856"/>
                </a:lnTo>
                <a:lnTo>
                  <a:pt x="80114" y="28758"/>
                </a:lnTo>
                <a:lnTo>
                  <a:pt x="78945" y="31895"/>
                </a:lnTo>
                <a:lnTo>
                  <a:pt x="77707" y="34640"/>
                </a:lnTo>
                <a:lnTo>
                  <a:pt x="76469" y="37385"/>
                </a:lnTo>
                <a:lnTo>
                  <a:pt x="75232" y="40000"/>
                </a:lnTo>
                <a:lnTo>
                  <a:pt x="74200" y="41960"/>
                </a:lnTo>
                <a:lnTo>
                  <a:pt x="73100" y="44183"/>
                </a:lnTo>
                <a:lnTo>
                  <a:pt x="71862" y="46013"/>
                </a:lnTo>
                <a:lnTo>
                  <a:pt x="70487" y="47973"/>
                </a:lnTo>
                <a:lnTo>
                  <a:pt x="68836" y="50065"/>
                </a:lnTo>
                <a:lnTo>
                  <a:pt x="67461" y="51764"/>
                </a:lnTo>
                <a:lnTo>
                  <a:pt x="66292" y="53071"/>
                </a:lnTo>
                <a:lnTo>
                  <a:pt x="64573" y="54901"/>
                </a:lnTo>
                <a:lnTo>
                  <a:pt x="63060" y="56078"/>
                </a:lnTo>
                <a:lnTo>
                  <a:pt x="61753" y="56862"/>
                </a:lnTo>
                <a:lnTo>
                  <a:pt x="60378" y="57777"/>
                </a:lnTo>
                <a:lnTo>
                  <a:pt x="58383" y="58823"/>
                </a:lnTo>
                <a:lnTo>
                  <a:pt x="56389" y="59346"/>
                </a:lnTo>
                <a:lnTo>
                  <a:pt x="54395" y="59738"/>
                </a:lnTo>
                <a:lnTo>
                  <a:pt x="51438" y="59999"/>
                </a:lnTo>
                <a:lnTo>
                  <a:pt x="47587" y="60130"/>
                </a:lnTo>
                <a:lnTo>
                  <a:pt x="44630" y="59346"/>
                </a:lnTo>
                <a:lnTo>
                  <a:pt x="41948" y="58169"/>
                </a:lnTo>
                <a:lnTo>
                  <a:pt x="38853" y="56470"/>
                </a:lnTo>
                <a:lnTo>
                  <a:pt x="36103" y="54248"/>
                </a:lnTo>
                <a:lnTo>
                  <a:pt x="33352" y="51633"/>
                </a:lnTo>
                <a:lnTo>
                  <a:pt x="30876" y="48627"/>
                </a:lnTo>
                <a:lnTo>
                  <a:pt x="28469" y="44575"/>
                </a:lnTo>
                <a:lnTo>
                  <a:pt x="0" y="75816"/>
                </a:lnTo>
                <a:lnTo>
                  <a:pt x="1169" y="78431"/>
                </a:lnTo>
                <a:lnTo>
                  <a:pt x="2819" y="81437"/>
                </a:lnTo>
                <a:lnTo>
                  <a:pt x="4194" y="84052"/>
                </a:lnTo>
                <a:lnTo>
                  <a:pt x="5570" y="86535"/>
                </a:lnTo>
                <a:lnTo>
                  <a:pt x="6945" y="89019"/>
                </a:lnTo>
                <a:lnTo>
                  <a:pt x="8595" y="91633"/>
                </a:lnTo>
                <a:lnTo>
                  <a:pt x="10108" y="93856"/>
                </a:lnTo>
                <a:lnTo>
                  <a:pt x="11621" y="95947"/>
                </a:lnTo>
                <a:lnTo>
                  <a:pt x="13340" y="98039"/>
                </a:lnTo>
                <a:lnTo>
                  <a:pt x="14991" y="100261"/>
                </a:lnTo>
                <a:lnTo>
                  <a:pt x="16710" y="102352"/>
                </a:lnTo>
                <a:lnTo>
                  <a:pt x="18292" y="104052"/>
                </a:lnTo>
                <a:lnTo>
                  <a:pt x="19873" y="105751"/>
                </a:lnTo>
                <a:lnTo>
                  <a:pt x="21386" y="107189"/>
                </a:lnTo>
                <a:lnTo>
                  <a:pt x="23449" y="109019"/>
                </a:lnTo>
                <a:lnTo>
                  <a:pt x="25375" y="110588"/>
                </a:lnTo>
                <a:lnTo>
                  <a:pt x="27575" y="112156"/>
                </a:lnTo>
                <a:lnTo>
                  <a:pt x="29226" y="113333"/>
                </a:lnTo>
                <a:lnTo>
                  <a:pt x="30808" y="114509"/>
                </a:lnTo>
                <a:lnTo>
                  <a:pt x="32664" y="115555"/>
                </a:lnTo>
                <a:lnTo>
                  <a:pt x="34452" y="116470"/>
                </a:lnTo>
                <a:lnTo>
                  <a:pt x="36240" y="117254"/>
                </a:lnTo>
                <a:lnTo>
                  <a:pt x="38303" y="118039"/>
                </a:lnTo>
                <a:lnTo>
                  <a:pt x="40366" y="118692"/>
                </a:lnTo>
                <a:lnTo>
                  <a:pt x="42498" y="119215"/>
                </a:lnTo>
                <a:lnTo>
                  <a:pt x="44699" y="119607"/>
                </a:lnTo>
                <a:lnTo>
                  <a:pt x="46349" y="119738"/>
                </a:lnTo>
                <a:lnTo>
                  <a:pt x="48618" y="119999"/>
                </a:lnTo>
                <a:lnTo>
                  <a:pt x="50888" y="119999"/>
                </a:lnTo>
                <a:lnTo>
                  <a:pt x="52676" y="119869"/>
                </a:lnTo>
                <a:lnTo>
                  <a:pt x="54601" y="119738"/>
                </a:lnTo>
                <a:lnTo>
                  <a:pt x="56733" y="119477"/>
                </a:lnTo>
                <a:lnTo>
                  <a:pt x="58659" y="118954"/>
                </a:lnTo>
                <a:lnTo>
                  <a:pt x="60309" y="118562"/>
                </a:lnTo>
                <a:close/>
              </a:path>
            </a:pathLst>
          </a:custGeom>
          <a:solidFill>
            <a:srgbClr val="C4BD97"/>
          </a:solidFill>
          <a:ln cap="flat" cmpd="sng" w="12700">
            <a:solidFill>
              <a:schemeClr val="accent2"/>
            </a:solidFill>
            <a:prstDash val="solid"/>
            <a:round/>
            <a:headEnd len="med" w="med" type="none"/>
            <a:tailEnd len="med" w="med" type="none"/>
          </a:ln>
        </p:spPr>
        <p:txBody>
          <a:bodyPr anchorCtr="0" anchor="t" bIns="45700" lIns="91425" rIns="91425" tIns="45700">
            <a:noAutofit/>
          </a:bodyPr>
          <a:lstStyle/>
          <a:p>
            <a:pPr indent="0" lvl="0" marL="0" marR="0" rtl="0" algn="l">
              <a:spcBef>
                <a:spcPts val="0"/>
              </a:spcBef>
              <a:buNone/>
            </a:pPr>
            <a:r>
              <a:t/>
            </a:r>
            <a:endParaRPr sz="1800">
              <a:solidFill>
                <a:schemeClr val="dk1"/>
              </a:solidFill>
              <a:latin typeface="Arial"/>
              <a:ea typeface="Arial"/>
              <a:cs typeface="Arial"/>
              <a:sym typeface="Arial"/>
            </a:endParaRPr>
          </a:p>
        </p:txBody>
      </p:sp>
      <p:sp>
        <p:nvSpPr>
          <p:cNvPr id="433" name="Shape 433"/>
          <p:cNvSpPr/>
          <p:nvPr/>
        </p:nvSpPr>
        <p:spPr>
          <a:xfrm>
            <a:off x="1798775" y="2000272"/>
            <a:ext cx="2187600" cy="3790500"/>
          </a:xfrm>
          <a:custGeom>
            <a:pathLst>
              <a:path extrusionOk="0" h="120000" w="120000">
                <a:moveTo>
                  <a:pt x="120000" y="0"/>
                </a:moveTo>
                <a:lnTo>
                  <a:pt x="117423" y="219"/>
                </a:lnTo>
                <a:lnTo>
                  <a:pt x="114847" y="439"/>
                </a:lnTo>
                <a:lnTo>
                  <a:pt x="111322" y="879"/>
                </a:lnTo>
                <a:lnTo>
                  <a:pt x="108745" y="1172"/>
                </a:lnTo>
                <a:lnTo>
                  <a:pt x="106033" y="1612"/>
                </a:lnTo>
                <a:lnTo>
                  <a:pt x="103457" y="2052"/>
                </a:lnTo>
                <a:lnTo>
                  <a:pt x="100745" y="2419"/>
                </a:lnTo>
                <a:lnTo>
                  <a:pt x="98169" y="2858"/>
                </a:lnTo>
                <a:lnTo>
                  <a:pt x="95457" y="3445"/>
                </a:lnTo>
                <a:lnTo>
                  <a:pt x="92203" y="4105"/>
                </a:lnTo>
                <a:lnTo>
                  <a:pt x="89491" y="4764"/>
                </a:lnTo>
                <a:lnTo>
                  <a:pt x="86644" y="5424"/>
                </a:lnTo>
                <a:lnTo>
                  <a:pt x="83661" y="6157"/>
                </a:lnTo>
                <a:lnTo>
                  <a:pt x="80677" y="6963"/>
                </a:lnTo>
                <a:lnTo>
                  <a:pt x="77966" y="7697"/>
                </a:lnTo>
                <a:lnTo>
                  <a:pt x="75389" y="8576"/>
                </a:lnTo>
                <a:lnTo>
                  <a:pt x="73084" y="9309"/>
                </a:lnTo>
                <a:lnTo>
                  <a:pt x="70779" y="10189"/>
                </a:lnTo>
                <a:lnTo>
                  <a:pt x="68203" y="10995"/>
                </a:lnTo>
                <a:lnTo>
                  <a:pt x="65355" y="12021"/>
                </a:lnTo>
                <a:lnTo>
                  <a:pt x="62779" y="13121"/>
                </a:lnTo>
                <a:lnTo>
                  <a:pt x="60338" y="14147"/>
                </a:lnTo>
                <a:lnTo>
                  <a:pt x="58033" y="15027"/>
                </a:lnTo>
                <a:lnTo>
                  <a:pt x="54237" y="16713"/>
                </a:lnTo>
                <a:lnTo>
                  <a:pt x="50440" y="18692"/>
                </a:lnTo>
                <a:lnTo>
                  <a:pt x="47457" y="20158"/>
                </a:lnTo>
                <a:lnTo>
                  <a:pt x="43932" y="22284"/>
                </a:lnTo>
                <a:lnTo>
                  <a:pt x="41491" y="23824"/>
                </a:lnTo>
                <a:lnTo>
                  <a:pt x="38779" y="25583"/>
                </a:lnTo>
                <a:lnTo>
                  <a:pt x="35796" y="27562"/>
                </a:lnTo>
                <a:lnTo>
                  <a:pt x="33355" y="29395"/>
                </a:lnTo>
                <a:lnTo>
                  <a:pt x="30915" y="31521"/>
                </a:lnTo>
                <a:lnTo>
                  <a:pt x="28474" y="33573"/>
                </a:lnTo>
                <a:lnTo>
                  <a:pt x="26033" y="35772"/>
                </a:lnTo>
                <a:lnTo>
                  <a:pt x="24000" y="37678"/>
                </a:lnTo>
                <a:lnTo>
                  <a:pt x="22101" y="40024"/>
                </a:lnTo>
                <a:lnTo>
                  <a:pt x="20203" y="42296"/>
                </a:lnTo>
                <a:lnTo>
                  <a:pt x="18576" y="44642"/>
                </a:lnTo>
                <a:lnTo>
                  <a:pt x="16949" y="47208"/>
                </a:lnTo>
                <a:lnTo>
                  <a:pt x="14915" y="50360"/>
                </a:lnTo>
                <a:lnTo>
                  <a:pt x="13559" y="53292"/>
                </a:lnTo>
                <a:lnTo>
                  <a:pt x="12203" y="56298"/>
                </a:lnTo>
                <a:lnTo>
                  <a:pt x="11525" y="59230"/>
                </a:lnTo>
                <a:lnTo>
                  <a:pt x="10576" y="62675"/>
                </a:lnTo>
                <a:lnTo>
                  <a:pt x="9898" y="66927"/>
                </a:lnTo>
                <a:lnTo>
                  <a:pt x="9762" y="70299"/>
                </a:lnTo>
                <a:lnTo>
                  <a:pt x="9898" y="73598"/>
                </a:lnTo>
                <a:lnTo>
                  <a:pt x="10440" y="76750"/>
                </a:lnTo>
                <a:lnTo>
                  <a:pt x="11118" y="79682"/>
                </a:lnTo>
                <a:lnTo>
                  <a:pt x="11796" y="82761"/>
                </a:lnTo>
                <a:lnTo>
                  <a:pt x="13016" y="85913"/>
                </a:lnTo>
                <a:lnTo>
                  <a:pt x="14644" y="89285"/>
                </a:lnTo>
                <a:lnTo>
                  <a:pt x="16677" y="92730"/>
                </a:lnTo>
                <a:lnTo>
                  <a:pt x="18711" y="95956"/>
                </a:lnTo>
                <a:lnTo>
                  <a:pt x="21016" y="99108"/>
                </a:lnTo>
                <a:lnTo>
                  <a:pt x="23728" y="102186"/>
                </a:lnTo>
                <a:lnTo>
                  <a:pt x="26983" y="105119"/>
                </a:lnTo>
                <a:lnTo>
                  <a:pt x="0" y="113402"/>
                </a:lnTo>
                <a:lnTo>
                  <a:pt x="82305" y="120000"/>
                </a:lnTo>
                <a:lnTo>
                  <a:pt x="112542" y="79095"/>
                </a:lnTo>
                <a:lnTo>
                  <a:pt x="80949" y="88259"/>
                </a:lnTo>
                <a:lnTo>
                  <a:pt x="77830" y="85620"/>
                </a:lnTo>
                <a:lnTo>
                  <a:pt x="75932" y="83274"/>
                </a:lnTo>
                <a:lnTo>
                  <a:pt x="74169" y="80855"/>
                </a:lnTo>
                <a:lnTo>
                  <a:pt x="72949" y="78436"/>
                </a:lnTo>
                <a:lnTo>
                  <a:pt x="72135" y="76090"/>
                </a:lnTo>
                <a:lnTo>
                  <a:pt x="71864" y="73817"/>
                </a:lnTo>
                <a:lnTo>
                  <a:pt x="71457" y="71545"/>
                </a:lnTo>
                <a:lnTo>
                  <a:pt x="71457" y="69273"/>
                </a:lnTo>
                <a:lnTo>
                  <a:pt x="71728" y="66560"/>
                </a:lnTo>
                <a:lnTo>
                  <a:pt x="72271" y="63921"/>
                </a:lnTo>
                <a:lnTo>
                  <a:pt x="73355" y="60989"/>
                </a:lnTo>
                <a:lnTo>
                  <a:pt x="74576" y="58643"/>
                </a:lnTo>
                <a:lnTo>
                  <a:pt x="76474" y="56004"/>
                </a:lnTo>
                <a:lnTo>
                  <a:pt x="78101" y="53732"/>
                </a:lnTo>
                <a:lnTo>
                  <a:pt x="80406" y="51533"/>
                </a:lnTo>
                <a:lnTo>
                  <a:pt x="82305" y="49847"/>
                </a:lnTo>
                <a:lnTo>
                  <a:pt x="84203" y="48454"/>
                </a:lnTo>
                <a:lnTo>
                  <a:pt x="86101" y="47061"/>
                </a:lnTo>
                <a:lnTo>
                  <a:pt x="88271" y="45668"/>
                </a:lnTo>
                <a:lnTo>
                  <a:pt x="90576" y="44202"/>
                </a:lnTo>
                <a:lnTo>
                  <a:pt x="92610" y="43176"/>
                </a:lnTo>
                <a:lnTo>
                  <a:pt x="94915" y="41857"/>
                </a:lnTo>
                <a:lnTo>
                  <a:pt x="97220" y="40830"/>
                </a:lnTo>
                <a:lnTo>
                  <a:pt x="99932" y="39731"/>
                </a:lnTo>
                <a:lnTo>
                  <a:pt x="103186" y="38558"/>
                </a:lnTo>
                <a:lnTo>
                  <a:pt x="105898" y="37605"/>
                </a:lnTo>
                <a:lnTo>
                  <a:pt x="108203" y="36872"/>
                </a:lnTo>
                <a:lnTo>
                  <a:pt x="111593" y="35846"/>
                </a:lnTo>
                <a:lnTo>
                  <a:pt x="114847" y="35113"/>
                </a:lnTo>
                <a:lnTo>
                  <a:pt x="120000" y="34306"/>
                </a:lnTo>
                <a:lnTo>
                  <a:pt x="120000" y="0"/>
                </a:lnTo>
                <a:close/>
              </a:path>
            </a:pathLst>
          </a:custGeom>
          <a:solidFill>
            <a:srgbClr val="DDD9C3"/>
          </a:solidFill>
          <a:ln cap="flat" cmpd="sng" w="12700">
            <a:solidFill>
              <a:schemeClr val="accent2"/>
            </a:solidFill>
            <a:prstDash val="solid"/>
            <a:round/>
            <a:headEnd len="med" w="med" type="none"/>
            <a:tailEnd len="med" w="med" type="none"/>
          </a:ln>
        </p:spPr>
        <p:txBody>
          <a:bodyPr anchorCtr="0" anchor="t" bIns="45700" lIns="91425" rIns="91425" tIns="45700">
            <a:noAutofit/>
          </a:bodyPr>
          <a:lstStyle/>
          <a:p>
            <a:pPr indent="0" lvl="0" marL="0" marR="0" rtl="0" algn="l">
              <a:spcBef>
                <a:spcPts val="0"/>
              </a:spcBef>
              <a:buNone/>
            </a:pPr>
            <a:r>
              <a:t/>
            </a:r>
            <a:endParaRPr sz="1800">
              <a:solidFill>
                <a:schemeClr val="dk1"/>
              </a:solidFill>
              <a:latin typeface="Arial"/>
              <a:ea typeface="Arial"/>
              <a:cs typeface="Arial"/>
              <a:sym typeface="Arial"/>
            </a:endParaRPr>
          </a:p>
        </p:txBody>
      </p:sp>
      <p:sp>
        <p:nvSpPr>
          <p:cNvPr id="434" name="Shape 434"/>
          <p:cNvSpPr/>
          <p:nvPr/>
        </p:nvSpPr>
        <p:spPr>
          <a:xfrm>
            <a:off x="3488104" y="1484474"/>
            <a:ext cx="3251700" cy="3433800"/>
          </a:xfrm>
          <a:custGeom>
            <a:pathLst>
              <a:path extrusionOk="0" h="120000" w="120000">
                <a:moveTo>
                  <a:pt x="45718" y="17570"/>
                </a:moveTo>
                <a:lnTo>
                  <a:pt x="47361" y="17813"/>
                </a:lnTo>
                <a:lnTo>
                  <a:pt x="49551" y="18137"/>
                </a:lnTo>
                <a:lnTo>
                  <a:pt x="51741" y="18623"/>
                </a:lnTo>
                <a:lnTo>
                  <a:pt x="53292" y="18947"/>
                </a:lnTo>
                <a:lnTo>
                  <a:pt x="55117" y="19352"/>
                </a:lnTo>
                <a:lnTo>
                  <a:pt x="56851" y="19838"/>
                </a:lnTo>
                <a:lnTo>
                  <a:pt x="58676" y="20323"/>
                </a:lnTo>
                <a:lnTo>
                  <a:pt x="60319" y="20728"/>
                </a:lnTo>
                <a:lnTo>
                  <a:pt x="62235" y="21376"/>
                </a:lnTo>
                <a:lnTo>
                  <a:pt x="64425" y="22186"/>
                </a:lnTo>
                <a:lnTo>
                  <a:pt x="66342" y="22834"/>
                </a:lnTo>
                <a:lnTo>
                  <a:pt x="68167" y="23562"/>
                </a:lnTo>
                <a:lnTo>
                  <a:pt x="70266" y="24372"/>
                </a:lnTo>
                <a:lnTo>
                  <a:pt x="72273" y="25263"/>
                </a:lnTo>
                <a:lnTo>
                  <a:pt x="74098" y="26072"/>
                </a:lnTo>
                <a:lnTo>
                  <a:pt x="75832" y="27044"/>
                </a:lnTo>
                <a:lnTo>
                  <a:pt x="77384" y="27854"/>
                </a:lnTo>
                <a:lnTo>
                  <a:pt x="78935" y="28825"/>
                </a:lnTo>
                <a:lnTo>
                  <a:pt x="80669" y="29716"/>
                </a:lnTo>
                <a:lnTo>
                  <a:pt x="82585" y="30850"/>
                </a:lnTo>
                <a:lnTo>
                  <a:pt x="84319" y="31983"/>
                </a:lnTo>
                <a:lnTo>
                  <a:pt x="85961" y="33117"/>
                </a:lnTo>
                <a:lnTo>
                  <a:pt x="87513" y="34170"/>
                </a:lnTo>
                <a:lnTo>
                  <a:pt x="89977" y="36032"/>
                </a:lnTo>
                <a:lnTo>
                  <a:pt x="92532" y="38137"/>
                </a:lnTo>
                <a:lnTo>
                  <a:pt x="94539" y="39757"/>
                </a:lnTo>
                <a:lnTo>
                  <a:pt x="96912" y="42105"/>
                </a:lnTo>
                <a:lnTo>
                  <a:pt x="98555" y="43805"/>
                </a:lnTo>
                <a:lnTo>
                  <a:pt x="100380" y="45748"/>
                </a:lnTo>
                <a:lnTo>
                  <a:pt x="102387" y="47935"/>
                </a:lnTo>
                <a:lnTo>
                  <a:pt x="104030" y="50040"/>
                </a:lnTo>
                <a:lnTo>
                  <a:pt x="105673" y="52388"/>
                </a:lnTo>
                <a:lnTo>
                  <a:pt x="107406" y="54655"/>
                </a:lnTo>
                <a:lnTo>
                  <a:pt x="108866" y="57085"/>
                </a:lnTo>
                <a:lnTo>
                  <a:pt x="110326" y="59190"/>
                </a:lnTo>
                <a:lnTo>
                  <a:pt x="111695" y="61781"/>
                </a:lnTo>
                <a:lnTo>
                  <a:pt x="112973" y="64291"/>
                </a:lnTo>
                <a:lnTo>
                  <a:pt x="114068" y="66882"/>
                </a:lnTo>
                <a:lnTo>
                  <a:pt x="115163" y="69716"/>
                </a:lnTo>
                <a:lnTo>
                  <a:pt x="116532" y="73198"/>
                </a:lnTo>
                <a:lnTo>
                  <a:pt x="117444" y="76437"/>
                </a:lnTo>
                <a:lnTo>
                  <a:pt x="118357" y="79757"/>
                </a:lnTo>
                <a:lnTo>
                  <a:pt x="118813" y="82995"/>
                </a:lnTo>
                <a:lnTo>
                  <a:pt x="119452" y="86801"/>
                </a:lnTo>
                <a:lnTo>
                  <a:pt x="119908" y="91497"/>
                </a:lnTo>
                <a:lnTo>
                  <a:pt x="120000" y="95141"/>
                </a:lnTo>
                <a:lnTo>
                  <a:pt x="119908" y="98785"/>
                </a:lnTo>
                <a:lnTo>
                  <a:pt x="119543" y="102267"/>
                </a:lnTo>
                <a:lnTo>
                  <a:pt x="119087" y="105506"/>
                </a:lnTo>
                <a:lnTo>
                  <a:pt x="118631" y="108906"/>
                </a:lnTo>
                <a:lnTo>
                  <a:pt x="117809" y="112388"/>
                </a:lnTo>
                <a:lnTo>
                  <a:pt x="116714" y="116113"/>
                </a:lnTo>
                <a:lnTo>
                  <a:pt x="115346" y="120000"/>
                </a:lnTo>
                <a:lnTo>
                  <a:pt x="107498" y="98299"/>
                </a:lnTo>
                <a:lnTo>
                  <a:pt x="77566" y="102834"/>
                </a:lnTo>
                <a:lnTo>
                  <a:pt x="78205" y="99028"/>
                </a:lnTo>
                <a:lnTo>
                  <a:pt x="78479" y="96599"/>
                </a:lnTo>
                <a:lnTo>
                  <a:pt x="78479" y="94008"/>
                </a:lnTo>
                <a:lnTo>
                  <a:pt x="78296" y="91012"/>
                </a:lnTo>
                <a:lnTo>
                  <a:pt x="77840" y="88178"/>
                </a:lnTo>
                <a:lnTo>
                  <a:pt x="77201" y="84939"/>
                </a:lnTo>
                <a:lnTo>
                  <a:pt x="76380" y="82348"/>
                </a:lnTo>
                <a:lnTo>
                  <a:pt x="75102" y="79433"/>
                </a:lnTo>
                <a:lnTo>
                  <a:pt x="73916" y="76923"/>
                </a:lnTo>
                <a:lnTo>
                  <a:pt x="72456" y="74493"/>
                </a:lnTo>
                <a:lnTo>
                  <a:pt x="71178" y="72631"/>
                </a:lnTo>
                <a:lnTo>
                  <a:pt x="69901" y="71093"/>
                </a:lnTo>
                <a:lnTo>
                  <a:pt x="68623" y="69554"/>
                </a:lnTo>
                <a:lnTo>
                  <a:pt x="67163" y="68016"/>
                </a:lnTo>
                <a:lnTo>
                  <a:pt x="65520" y="66396"/>
                </a:lnTo>
                <a:lnTo>
                  <a:pt x="64152" y="65263"/>
                </a:lnTo>
                <a:lnTo>
                  <a:pt x="62600" y="63886"/>
                </a:lnTo>
                <a:lnTo>
                  <a:pt x="61049" y="62672"/>
                </a:lnTo>
                <a:lnTo>
                  <a:pt x="59224" y="61457"/>
                </a:lnTo>
                <a:lnTo>
                  <a:pt x="57034" y="60242"/>
                </a:lnTo>
                <a:lnTo>
                  <a:pt x="55209" y="59109"/>
                </a:lnTo>
                <a:lnTo>
                  <a:pt x="53657" y="58380"/>
                </a:lnTo>
                <a:lnTo>
                  <a:pt x="51376" y="57165"/>
                </a:lnTo>
                <a:lnTo>
                  <a:pt x="49368" y="56518"/>
                </a:lnTo>
                <a:lnTo>
                  <a:pt x="47634" y="55951"/>
                </a:lnTo>
                <a:lnTo>
                  <a:pt x="45809" y="55384"/>
                </a:lnTo>
                <a:lnTo>
                  <a:pt x="43072" y="54817"/>
                </a:lnTo>
                <a:lnTo>
                  <a:pt x="40517" y="54412"/>
                </a:lnTo>
                <a:lnTo>
                  <a:pt x="37870" y="54170"/>
                </a:lnTo>
                <a:lnTo>
                  <a:pt x="35224" y="54008"/>
                </a:lnTo>
                <a:lnTo>
                  <a:pt x="33764" y="53927"/>
                </a:lnTo>
                <a:lnTo>
                  <a:pt x="33764" y="73441"/>
                </a:lnTo>
                <a:lnTo>
                  <a:pt x="0" y="37246"/>
                </a:lnTo>
                <a:lnTo>
                  <a:pt x="33673" y="0"/>
                </a:lnTo>
                <a:lnTo>
                  <a:pt x="33673" y="16761"/>
                </a:lnTo>
                <a:lnTo>
                  <a:pt x="35498" y="16842"/>
                </a:lnTo>
                <a:lnTo>
                  <a:pt x="38144" y="16923"/>
                </a:lnTo>
                <a:lnTo>
                  <a:pt x="40882" y="17085"/>
                </a:lnTo>
                <a:lnTo>
                  <a:pt x="43528" y="17327"/>
                </a:lnTo>
                <a:lnTo>
                  <a:pt x="45718" y="17570"/>
                </a:lnTo>
                <a:close/>
              </a:path>
            </a:pathLst>
          </a:custGeom>
          <a:solidFill>
            <a:srgbClr val="938953"/>
          </a:solidFill>
          <a:ln cap="flat" cmpd="sng" w="12700">
            <a:solidFill>
              <a:schemeClr val="accent2"/>
            </a:solidFill>
            <a:prstDash val="solid"/>
            <a:round/>
            <a:headEnd len="med" w="med" type="none"/>
            <a:tailEnd len="med" w="med" type="none"/>
          </a:ln>
        </p:spPr>
        <p:txBody>
          <a:bodyPr anchorCtr="0" anchor="t" bIns="45700" lIns="91425" rIns="91425" tIns="45700">
            <a:noAutofit/>
          </a:bodyPr>
          <a:lstStyle/>
          <a:p>
            <a:pPr indent="0" lvl="0" marL="0" marR="0" rtl="0" algn="l">
              <a:spcBef>
                <a:spcPts val="0"/>
              </a:spcBef>
              <a:buNone/>
            </a:pPr>
            <a:r>
              <a:t/>
            </a:r>
            <a:endParaRPr sz="1800">
              <a:solidFill>
                <a:schemeClr val="dk1"/>
              </a:solidFill>
              <a:latin typeface="Arial"/>
              <a:ea typeface="Arial"/>
              <a:cs typeface="Arial"/>
              <a:sym typeface="Arial"/>
            </a:endParaRPr>
          </a:p>
        </p:txBody>
      </p:sp>
      <p:sp>
        <p:nvSpPr>
          <p:cNvPr id="435" name="Shape 435"/>
          <p:cNvSpPr/>
          <p:nvPr/>
        </p:nvSpPr>
        <p:spPr>
          <a:xfrm rot="-18947">
            <a:off x="4328419" y="2162349"/>
            <a:ext cx="2122832" cy="846013"/>
          </a:xfrm>
          <a:prstGeom prst="roundRect">
            <a:avLst>
              <a:gd fmla="val 16667" name="adj"/>
            </a:avLst>
          </a:prstGeom>
          <a:noFill/>
          <a:ln>
            <a:noFill/>
          </a:ln>
        </p:spPr>
        <p:txBody>
          <a:bodyPr anchorCtr="0" anchor="ctr" bIns="45700" lIns="91425" rIns="91425" tIns="45700">
            <a:noAutofit/>
          </a:bodyPr>
          <a:lstStyle/>
          <a:p>
            <a:pPr indent="0" lvl="0" marL="0" marR="0" rtl="0" algn="l">
              <a:spcBef>
                <a:spcPts val="0"/>
              </a:spcBef>
              <a:buSzPct val="25000"/>
              <a:buNone/>
            </a:pPr>
            <a:r>
              <a:rPr b="1" lang="en-US" sz="2400">
                <a:solidFill>
                  <a:schemeClr val="dk1"/>
                </a:solidFill>
                <a:latin typeface="Calibri"/>
                <a:ea typeface="Calibri"/>
                <a:cs typeface="Calibri"/>
                <a:sym typeface="Calibri"/>
              </a:rPr>
              <a:t>Data </a:t>
            </a:r>
          </a:p>
          <a:p>
            <a:pPr indent="0" lvl="0" marL="0" marR="0" rtl="0" algn="l">
              <a:spcBef>
                <a:spcPts val="0"/>
              </a:spcBef>
              <a:buSzPct val="25000"/>
              <a:buNone/>
            </a:pPr>
            <a:r>
              <a:rPr b="1" lang="en-US" sz="2400">
                <a:solidFill>
                  <a:schemeClr val="dk1"/>
                </a:solidFill>
                <a:latin typeface="Calibri"/>
                <a:ea typeface="Calibri"/>
                <a:cs typeface="Calibri"/>
                <a:sym typeface="Calibri"/>
              </a:rPr>
              <a:t>developers</a:t>
            </a:r>
          </a:p>
        </p:txBody>
      </p:sp>
      <p:sp>
        <p:nvSpPr>
          <p:cNvPr id="436" name="Shape 436"/>
          <p:cNvSpPr/>
          <p:nvPr/>
        </p:nvSpPr>
        <p:spPr>
          <a:xfrm>
            <a:off x="2003676" y="3363556"/>
            <a:ext cx="1305899" cy="847500"/>
          </a:xfrm>
          <a:prstGeom prst="roundRect">
            <a:avLst>
              <a:gd fmla="val 16667" name="adj"/>
            </a:avLst>
          </a:prstGeom>
          <a:noFill/>
          <a:ln>
            <a:noFill/>
          </a:ln>
        </p:spPr>
        <p:txBody>
          <a:bodyPr anchorCtr="0" anchor="ctr" bIns="45700" lIns="91425" rIns="91425" tIns="45700">
            <a:noAutofit/>
          </a:bodyPr>
          <a:lstStyle/>
          <a:p>
            <a:pPr indent="0" lvl="0" marL="0" marR="0" rtl="0" algn="ctr">
              <a:spcBef>
                <a:spcPts val="0"/>
              </a:spcBef>
              <a:buSzPct val="25000"/>
              <a:buNone/>
            </a:pPr>
            <a:r>
              <a:rPr b="1" lang="en-US" sz="2400">
                <a:solidFill>
                  <a:schemeClr val="dk1"/>
                </a:solidFill>
                <a:latin typeface="Calibri"/>
                <a:ea typeface="Calibri"/>
                <a:cs typeface="Calibri"/>
                <a:sym typeface="Calibri"/>
              </a:rPr>
              <a:t>Data</a:t>
            </a:r>
          </a:p>
          <a:p>
            <a:pPr indent="0" lvl="0" marL="0" marR="0" rtl="0" algn="ctr">
              <a:spcBef>
                <a:spcPts val="0"/>
              </a:spcBef>
              <a:buSzPct val="25000"/>
              <a:buNone/>
            </a:pPr>
            <a:r>
              <a:rPr b="1" lang="en-US" sz="2400">
                <a:solidFill>
                  <a:schemeClr val="dk1"/>
                </a:solidFill>
                <a:latin typeface="Calibri"/>
                <a:ea typeface="Calibri"/>
                <a:cs typeface="Calibri"/>
                <a:sym typeface="Calibri"/>
              </a:rPr>
              <a:t>users</a:t>
            </a:r>
          </a:p>
        </p:txBody>
      </p:sp>
      <p:sp>
        <p:nvSpPr>
          <p:cNvPr id="437" name="Shape 437"/>
          <p:cNvSpPr/>
          <p:nvPr/>
        </p:nvSpPr>
        <p:spPr>
          <a:xfrm>
            <a:off x="3918544" y="5344921"/>
            <a:ext cx="1305900" cy="847500"/>
          </a:xfrm>
          <a:prstGeom prst="roundRect">
            <a:avLst>
              <a:gd fmla="val 16667" name="adj"/>
            </a:avLst>
          </a:prstGeom>
          <a:noFill/>
          <a:ln>
            <a:noFill/>
          </a:ln>
        </p:spPr>
        <p:txBody>
          <a:bodyPr anchorCtr="0" anchor="ctr" bIns="45700" lIns="91425" rIns="91425" tIns="45700">
            <a:noAutofit/>
          </a:bodyPr>
          <a:lstStyle/>
          <a:p>
            <a:pPr indent="0" lvl="0" marL="0" marR="0" rtl="0" algn="ctr">
              <a:spcBef>
                <a:spcPts val="0"/>
              </a:spcBef>
              <a:buSzPct val="25000"/>
              <a:buNone/>
            </a:pPr>
            <a:r>
              <a:rPr b="1" lang="en-US" sz="2400">
                <a:solidFill>
                  <a:schemeClr val="dk1"/>
                </a:solidFill>
                <a:latin typeface="Calibri"/>
                <a:ea typeface="Calibri"/>
                <a:cs typeface="Calibri"/>
                <a:sym typeface="Calibri"/>
              </a:rPr>
              <a:t>Organizations</a:t>
            </a:r>
          </a:p>
        </p:txBody>
      </p:sp>
      <p:sp>
        <p:nvSpPr>
          <p:cNvPr id="438" name="Shape 438"/>
          <p:cNvSpPr/>
          <p:nvPr/>
        </p:nvSpPr>
        <p:spPr>
          <a:xfrm>
            <a:off x="3698902" y="3744925"/>
            <a:ext cx="1525800" cy="878100"/>
          </a:xfrm>
          <a:prstGeom prst="rect">
            <a:avLst/>
          </a:prstGeom>
          <a:noFill/>
          <a:ln>
            <a:noFill/>
          </a:ln>
        </p:spPr>
        <p:txBody>
          <a:bodyPr anchorCtr="0" anchor="t" bIns="45700" lIns="91425" rIns="91425" tIns="45700">
            <a:noAutofit/>
          </a:bodyPr>
          <a:lstStyle/>
          <a:p>
            <a:pPr indent="0" lvl="0" marL="0" marR="0" rtl="0" algn="ctr">
              <a:spcBef>
                <a:spcPts val="0"/>
              </a:spcBef>
              <a:buSzPct val="25000"/>
              <a:buNone/>
            </a:pPr>
            <a:r>
              <a:rPr b="1" lang="en-US" sz="2800">
                <a:solidFill>
                  <a:schemeClr val="dk1"/>
                </a:solidFill>
                <a:latin typeface="Calibri"/>
                <a:ea typeface="Calibri"/>
                <a:cs typeface="Calibri"/>
                <a:sym typeface="Calibri"/>
              </a:rPr>
              <a:t>Metadata</a:t>
            </a:r>
          </a:p>
          <a:p>
            <a:pPr indent="0" lvl="0" marL="0" marR="0" rtl="0" algn="ctr">
              <a:spcBef>
                <a:spcPts val="0"/>
              </a:spcBef>
              <a:buSzPct val="25000"/>
              <a:buNone/>
            </a:pPr>
            <a:r>
              <a:rPr b="1" lang="en-US" sz="2800">
                <a:solidFill>
                  <a:schemeClr val="dk1"/>
                </a:solidFill>
                <a:latin typeface="Calibri"/>
                <a:ea typeface="Calibri"/>
                <a:cs typeface="Calibri"/>
                <a:sym typeface="Calibri"/>
              </a:rPr>
              <a:t>helps…</a:t>
            </a: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42" name="Shape 442"/>
        <p:cNvGrpSpPr/>
        <p:nvPr/>
      </p:nvGrpSpPr>
      <p:grpSpPr>
        <a:xfrm>
          <a:off x="0" y="0"/>
          <a:ext cx="0" cy="0"/>
          <a:chOff x="0" y="0"/>
          <a:chExt cx="0" cy="0"/>
        </a:xfrm>
      </p:grpSpPr>
      <p:sp>
        <p:nvSpPr>
          <p:cNvPr id="443" name="Shape 443"/>
          <p:cNvSpPr txBox="1"/>
          <p:nvPr>
            <p:ph type="title"/>
          </p:nvPr>
        </p:nvSpPr>
        <p:spPr>
          <a:xfrm>
            <a:off x="457200" y="274637"/>
            <a:ext cx="8229600" cy="1143000"/>
          </a:xfrm>
          <a:prstGeom prst="rect">
            <a:avLst/>
          </a:prstGeom>
          <a:noFill/>
          <a:ln>
            <a:noFill/>
          </a:ln>
        </p:spPr>
        <p:txBody>
          <a:bodyPr anchorCtr="0" anchor="ctr" bIns="45700" lIns="91425" rIns="91425" tIns="45700">
            <a:noAutofit/>
          </a:bodyPr>
          <a:lstStyle/>
          <a:p>
            <a:pPr indent="0" lvl="0" marL="0" marR="0" rtl="0" algn="ctr">
              <a:spcBef>
                <a:spcPts val="0"/>
              </a:spcBef>
              <a:buClr>
                <a:schemeClr val="dk1"/>
              </a:buClr>
              <a:buSzPct val="25000"/>
              <a:buFont typeface="Calibri"/>
              <a:buNone/>
            </a:pPr>
            <a:r>
              <a:rPr b="0" i="0" lang="en-US" sz="4400" u="none" cap="none" strike="noStrike">
                <a:solidFill>
                  <a:schemeClr val="dk1"/>
                </a:solidFill>
                <a:latin typeface="Calibri"/>
                <a:ea typeface="Calibri"/>
                <a:cs typeface="Calibri"/>
                <a:sym typeface="Calibri"/>
              </a:rPr>
              <a:t>Value to…Data developers</a:t>
            </a:r>
          </a:p>
        </p:txBody>
      </p:sp>
      <p:sp>
        <p:nvSpPr>
          <p:cNvPr id="444" name="Shape 444"/>
          <p:cNvSpPr txBox="1"/>
          <p:nvPr>
            <p:ph idx="1" type="body"/>
          </p:nvPr>
        </p:nvSpPr>
        <p:spPr>
          <a:xfrm>
            <a:off x="457200" y="1600200"/>
            <a:ext cx="8229600" cy="4526100"/>
          </a:xfrm>
          <a:prstGeom prst="rect">
            <a:avLst/>
          </a:prstGeom>
          <a:noFill/>
          <a:ln>
            <a:noFill/>
          </a:ln>
        </p:spPr>
        <p:txBody>
          <a:bodyPr anchorCtr="0" anchor="t" bIns="45700" lIns="91425" rIns="91425" tIns="45700">
            <a:noAutofit/>
          </a:bodyPr>
          <a:lstStyle/>
          <a:p>
            <a:pPr indent="-342900" lvl="0" marL="342900" marR="0" rtl="0" algn="l">
              <a:spcBef>
                <a:spcPts val="0"/>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Metadata allows data developers/creators to</a:t>
            </a:r>
          </a:p>
          <a:p>
            <a:pPr indent="-285750" lvl="1" marL="742950" marR="0" rtl="0" algn="l">
              <a:spcBef>
                <a:spcPts val="560"/>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Avoid data duplication </a:t>
            </a:r>
          </a:p>
          <a:p>
            <a:pPr indent="-285750" lvl="1" marL="742950" marR="0" rtl="0" algn="l">
              <a:spcBef>
                <a:spcPts val="560"/>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Share reliable information</a:t>
            </a:r>
          </a:p>
          <a:p>
            <a:pPr indent="-285750" lvl="1" marL="742950" marR="0" rtl="0" algn="l">
              <a:spcBef>
                <a:spcPts val="560"/>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Publicize efforts – promote the work and </a:t>
            </a:r>
            <a:br>
              <a:rPr b="0" i="0" lang="en-US" sz="2800" u="none" cap="none" strike="noStrike">
                <a:solidFill>
                  <a:schemeClr val="dk1"/>
                </a:solidFill>
                <a:latin typeface="Calibri"/>
                <a:ea typeface="Calibri"/>
                <a:cs typeface="Calibri"/>
                <a:sym typeface="Calibri"/>
              </a:rPr>
            </a:br>
            <a:r>
              <a:rPr b="0" i="0" lang="en-US" sz="2800" u="none" cap="none" strike="noStrike">
                <a:solidFill>
                  <a:schemeClr val="dk1"/>
                </a:solidFill>
                <a:latin typeface="Calibri"/>
                <a:ea typeface="Calibri"/>
                <a:cs typeface="Calibri"/>
                <a:sym typeface="Calibri"/>
              </a:rPr>
              <a:t>contributions to a field of study or</a:t>
            </a:r>
            <a:br>
              <a:rPr b="0" i="0" lang="en-US" sz="2800" u="none" cap="none" strike="noStrike">
                <a:solidFill>
                  <a:schemeClr val="dk1"/>
                </a:solidFill>
                <a:latin typeface="Calibri"/>
                <a:ea typeface="Calibri"/>
                <a:cs typeface="Calibri"/>
                <a:sym typeface="Calibri"/>
              </a:rPr>
            </a:br>
            <a:r>
              <a:rPr b="0" i="0" lang="en-US" sz="2800" u="none" cap="none" strike="noStrike">
                <a:solidFill>
                  <a:schemeClr val="dk1"/>
                </a:solidFill>
                <a:latin typeface="Calibri"/>
                <a:ea typeface="Calibri"/>
                <a:cs typeface="Calibri"/>
                <a:sym typeface="Calibri"/>
              </a:rPr>
              <a:t>practice</a:t>
            </a:r>
          </a:p>
          <a:p>
            <a:pPr indent="-342900" lvl="0" marL="342900" marR="0" rtl="0" algn="l">
              <a:spcBef>
                <a:spcPts val="640"/>
              </a:spcBef>
              <a:spcAft>
                <a:spcPts val="0"/>
              </a:spcAft>
              <a:buClr>
                <a:schemeClr val="dk1"/>
              </a:buClr>
              <a:buSzPct val="100000"/>
              <a:buFont typeface="Arial"/>
              <a:buNone/>
            </a:pPr>
            <a:r>
              <a:t/>
            </a:r>
            <a:endParaRPr b="0" i="0" sz="3200" u="none" cap="none" strike="noStrike">
              <a:solidFill>
                <a:schemeClr val="dk1"/>
              </a:solidFill>
              <a:latin typeface="Calibri"/>
              <a:ea typeface="Calibri"/>
              <a:cs typeface="Calibri"/>
              <a:sym typeface="Calibri"/>
            </a:endParaRPr>
          </a:p>
          <a:p>
            <a:pPr indent="-342900" lvl="0" marL="342900" marR="0" rtl="0" algn="l">
              <a:spcBef>
                <a:spcPts val="640"/>
              </a:spcBef>
              <a:buClr>
                <a:schemeClr val="dk1"/>
              </a:buClr>
              <a:buSzPct val="100000"/>
              <a:buFont typeface="Arial"/>
              <a:buNone/>
            </a:pPr>
            <a:r>
              <a:t/>
            </a:r>
            <a:endParaRPr b="0" i="0" sz="3200" u="none" cap="none" strike="noStrike">
              <a:solidFill>
                <a:schemeClr val="dk1"/>
              </a:solidFill>
              <a:latin typeface="Calibri"/>
              <a:ea typeface="Calibri"/>
              <a:cs typeface="Calibri"/>
              <a:sym typeface="Calibri"/>
            </a:endParaRPr>
          </a:p>
        </p:txBody>
      </p:sp>
      <p:pic>
        <p:nvPicPr>
          <p:cNvPr descr="C:\Users\Quercus2\Desktop\US Embassy Guyana.jpg" id="445" name="Shape 445"/>
          <p:cNvPicPr preferRelativeResize="0"/>
          <p:nvPr/>
        </p:nvPicPr>
        <p:blipFill rotWithShape="1">
          <a:blip r:embed="rId3">
            <a:alphaModFix/>
          </a:blip>
          <a:srcRect b="0" l="0" r="0" t="0"/>
          <a:stretch/>
        </p:blipFill>
        <p:spPr>
          <a:xfrm>
            <a:off x="6698606" y="3712105"/>
            <a:ext cx="1797300" cy="2712900"/>
          </a:xfrm>
          <a:prstGeom prst="rect">
            <a:avLst/>
          </a:prstGeom>
          <a:noFill/>
          <a:ln>
            <a:noFill/>
          </a:ln>
        </p:spPr>
      </p:pic>
      <p:sp>
        <p:nvSpPr>
          <p:cNvPr id="446" name="Shape 446"/>
          <p:cNvSpPr txBox="1"/>
          <p:nvPr/>
        </p:nvSpPr>
        <p:spPr>
          <a:xfrm rot="-5400000">
            <a:off x="7233317" y="5047894"/>
            <a:ext cx="2676000" cy="23070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sz="900">
                <a:solidFill>
                  <a:srgbClr val="BFBFBF"/>
                </a:solidFill>
                <a:latin typeface="Calibri"/>
                <a:ea typeface="Calibri"/>
                <a:cs typeface="Calibri"/>
                <a:sym typeface="Calibri"/>
              </a:rPr>
              <a:t>CC image by US Embassy Guyana  on Flickr</a:t>
            </a: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50" name="Shape 450"/>
        <p:cNvGrpSpPr/>
        <p:nvPr/>
      </p:nvGrpSpPr>
      <p:grpSpPr>
        <a:xfrm>
          <a:off x="0" y="0"/>
          <a:ext cx="0" cy="0"/>
          <a:chOff x="0" y="0"/>
          <a:chExt cx="0" cy="0"/>
        </a:xfrm>
      </p:grpSpPr>
      <p:sp>
        <p:nvSpPr>
          <p:cNvPr id="451" name="Shape 451"/>
          <p:cNvSpPr txBox="1"/>
          <p:nvPr>
            <p:ph type="title"/>
          </p:nvPr>
        </p:nvSpPr>
        <p:spPr>
          <a:xfrm>
            <a:off x="457200" y="274637"/>
            <a:ext cx="8229600" cy="1143000"/>
          </a:xfrm>
          <a:prstGeom prst="rect">
            <a:avLst/>
          </a:prstGeom>
          <a:noFill/>
          <a:ln>
            <a:noFill/>
          </a:ln>
        </p:spPr>
        <p:txBody>
          <a:bodyPr anchorCtr="0" anchor="ctr" bIns="45700" lIns="91425" rIns="91425" tIns="45700">
            <a:noAutofit/>
          </a:bodyPr>
          <a:lstStyle/>
          <a:p>
            <a:pPr indent="0" lvl="0" marL="0" marR="0" rtl="0" algn="ctr">
              <a:spcBef>
                <a:spcPts val="0"/>
              </a:spcBef>
              <a:buClr>
                <a:schemeClr val="dk1"/>
              </a:buClr>
              <a:buSzPct val="25000"/>
              <a:buFont typeface="Calibri"/>
              <a:buNone/>
            </a:pPr>
            <a:r>
              <a:rPr b="0" i="0" lang="en-US" sz="4400" u="none" cap="none" strike="noStrike">
                <a:solidFill>
                  <a:schemeClr val="dk1"/>
                </a:solidFill>
                <a:latin typeface="Calibri"/>
                <a:ea typeface="Calibri"/>
                <a:cs typeface="Calibri"/>
                <a:sym typeface="Calibri"/>
              </a:rPr>
              <a:t>Value to…Data consumers/users</a:t>
            </a:r>
          </a:p>
        </p:txBody>
      </p:sp>
      <p:sp>
        <p:nvSpPr>
          <p:cNvPr id="452" name="Shape 452"/>
          <p:cNvSpPr txBox="1"/>
          <p:nvPr>
            <p:ph idx="1" type="body"/>
          </p:nvPr>
        </p:nvSpPr>
        <p:spPr>
          <a:xfrm>
            <a:off x="457200" y="1600200"/>
            <a:ext cx="5859600" cy="4818600"/>
          </a:xfrm>
          <a:prstGeom prst="rect">
            <a:avLst/>
          </a:prstGeom>
          <a:noFill/>
          <a:ln>
            <a:noFill/>
          </a:ln>
        </p:spPr>
        <p:txBody>
          <a:bodyPr anchorCtr="0" anchor="t" bIns="45700" lIns="91425" rIns="91425" tIns="45700">
            <a:noAutofit/>
          </a:bodyPr>
          <a:lstStyle/>
          <a:p>
            <a:pPr indent="-342900" lvl="0" marL="342900" marR="0" rtl="0" algn="l">
              <a:lnSpc>
                <a:spcPct val="90000"/>
              </a:lnSpc>
              <a:spcBef>
                <a:spcPts val="0"/>
              </a:spcBef>
              <a:spcAft>
                <a:spcPts val="0"/>
              </a:spcAft>
              <a:buClr>
                <a:schemeClr val="dk1"/>
              </a:buClr>
              <a:buSzPct val="98666"/>
              <a:buFont typeface="Arial"/>
              <a:buChar char="•"/>
            </a:pPr>
            <a:r>
              <a:rPr b="0" i="0" lang="en-US" sz="2960" u="none" cap="none" strike="noStrike">
                <a:solidFill>
                  <a:schemeClr val="dk1"/>
                </a:solidFill>
                <a:latin typeface="Calibri"/>
                <a:ea typeface="Calibri"/>
                <a:cs typeface="Calibri"/>
                <a:sym typeface="Calibri"/>
              </a:rPr>
              <a:t>With metadata, users can:</a:t>
            </a:r>
          </a:p>
          <a:p>
            <a:pPr indent="-285750" lvl="1" marL="742950" marR="0" rtl="0" algn="l">
              <a:lnSpc>
                <a:spcPct val="90000"/>
              </a:lnSpc>
              <a:spcBef>
                <a:spcPts val="518"/>
              </a:spcBef>
              <a:spcAft>
                <a:spcPts val="0"/>
              </a:spcAft>
              <a:buClr>
                <a:schemeClr val="dk1"/>
              </a:buClr>
              <a:buSzPct val="99615"/>
              <a:buFont typeface="Arial"/>
              <a:buChar char="–"/>
            </a:pPr>
            <a:r>
              <a:rPr b="0" i="0" lang="en-US" sz="2590" u="none" cap="none" strike="noStrike">
                <a:solidFill>
                  <a:schemeClr val="dk1"/>
                </a:solidFill>
                <a:latin typeface="Calibri"/>
                <a:ea typeface="Calibri"/>
                <a:cs typeface="Calibri"/>
                <a:sym typeface="Calibri"/>
              </a:rPr>
              <a:t>Search, retrieve, and evaluate data set information from both inside and outside an organization</a:t>
            </a:r>
          </a:p>
          <a:p>
            <a:pPr indent="-285750" lvl="1" marL="742950" marR="0" rtl="0" algn="l">
              <a:lnSpc>
                <a:spcPct val="90000"/>
              </a:lnSpc>
              <a:spcBef>
                <a:spcPts val="518"/>
              </a:spcBef>
              <a:spcAft>
                <a:spcPts val="0"/>
              </a:spcAft>
              <a:buClr>
                <a:schemeClr val="dk1"/>
              </a:buClr>
              <a:buSzPct val="99615"/>
              <a:buFont typeface="Arial"/>
              <a:buChar char="–"/>
            </a:pPr>
            <a:r>
              <a:rPr b="0" i="0" lang="en-US" sz="2590" u="none" cap="none" strike="noStrike">
                <a:solidFill>
                  <a:schemeClr val="dk1"/>
                </a:solidFill>
                <a:latin typeface="Calibri"/>
                <a:ea typeface="Calibri"/>
                <a:cs typeface="Calibri"/>
                <a:sym typeface="Calibri"/>
              </a:rPr>
              <a:t>Find data: Determine what data exists for a geographic location </a:t>
            </a:r>
            <a:br>
              <a:rPr b="0" i="0" lang="en-US" sz="2590" u="none" cap="none" strike="noStrike">
                <a:solidFill>
                  <a:schemeClr val="dk1"/>
                </a:solidFill>
                <a:latin typeface="Calibri"/>
                <a:ea typeface="Calibri"/>
                <a:cs typeface="Calibri"/>
                <a:sym typeface="Calibri"/>
              </a:rPr>
            </a:br>
            <a:r>
              <a:rPr b="0" i="0" lang="en-US" sz="2590" u="none" cap="none" strike="noStrike">
                <a:solidFill>
                  <a:schemeClr val="dk1"/>
                </a:solidFill>
                <a:latin typeface="Calibri"/>
                <a:ea typeface="Calibri"/>
                <a:cs typeface="Calibri"/>
                <a:sym typeface="Calibri"/>
              </a:rPr>
              <a:t>and/or topic</a:t>
            </a:r>
          </a:p>
          <a:p>
            <a:pPr indent="-285750" lvl="1" marL="742950" marR="0" rtl="0" algn="l">
              <a:lnSpc>
                <a:spcPct val="90000"/>
              </a:lnSpc>
              <a:spcBef>
                <a:spcPts val="518"/>
              </a:spcBef>
              <a:spcAft>
                <a:spcPts val="0"/>
              </a:spcAft>
              <a:buClr>
                <a:schemeClr val="dk1"/>
              </a:buClr>
              <a:buSzPct val="99615"/>
              <a:buFont typeface="Arial"/>
              <a:buChar char="–"/>
            </a:pPr>
            <a:r>
              <a:rPr b="0" i="0" lang="en-US" sz="2590" u="none" cap="none" strike="noStrike">
                <a:solidFill>
                  <a:schemeClr val="dk1"/>
                </a:solidFill>
                <a:latin typeface="Calibri"/>
                <a:ea typeface="Calibri"/>
                <a:cs typeface="Calibri"/>
                <a:sym typeface="Calibri"/>
              </a:rPr>
              <a:t>Determine applicability: Decide if a data set meets a particular need</a:t>
            </a:r>
          </a:p>
          <a:p>
            <a:pPr indent="-285750" lvl="1" marL="742950" marR="0" rtl="0" algn="l">
              <a:lnSpc>
                <a:spcPct val="90000"/>
              </a:lnSpc>
              <a:spcBef>
                <a:spcPts val="518"/>
              </a:spcBef>
              <a:buClr>
                <a:schemeClr val="dk1"/>
              </a:buClr>
              <a:buSzPct val="99615"/>
              <a:buFont typeface="Arial"/>
              <a:buChar char="–"/>
            </a:pPr>
            <a:r>
              <a:rPr b="0" i="0" lang="en-US" sz="2590" u="none" cap="none" strike="noStrike">
                <a:solidFill>
                  <a:schemeClr val="dk1"/>
                </a:solidFill>
                <a:latin typeface="Calibri"/>
                <a:ea typeface="Calibri"/>
                <a:cs typeface="Calibri"/>
                <a:sym typeface="Calibri"/>
              </a:rPr>
              <a:t>Discover how to acquire the dataset you identified; process and use the dataset</a:t>
            </a:r>
          </a:p>
        </p:txBody>
      </p:sp>
      <p:pic>
        <p:nvPicPr>
          <p:cNvPr descr="data users.tiff" id="453" name="Shape 453"/>
          <p:cNvPicPr preferRelativeResize="0"/>
          <p:nvPr/>
        </p:nvPicPr>
        <p:blipFill rotWithShape="1">
          <a:blip r:embed="rId3">
            <a:alphaModFix/>
          </a:blip>
          <a:srcRect b="0" l="0" r="0" t="0"/>
          <a:stretch/>
        </p:blipFill>
        <p:spPr>
          <a:xfrm>
            <a:off x="6316758" y="1600200"/>
            <a:ext cx="2273399" cy="2533500"/>
          </a:xfrm>
          <a:prstGeom prst="rect">
            <a:avLst/>
          </a:prstGeom>
          <a:noFill/>
          <a:ln>
            <a:noFill/>
          </a:ln>
        </p:spPr>
      </p:pic>
      <p:sp>
        <p:nvSpPr>
          <p:cNvPr id="454" name="Shape 454"/>
          <p:cNvSpPr txBox="1"/>
          <p:nvPr/>
        </p:nvSpPr>
        <p:spPr>
          <a:xfrm rot="-5400000">
            <a:off x="7334167" y="2772719"/>
            <a:ext cx="2676000" cy="23070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sz="900">
                <a:solidFill>
                  <a:srgbClr val="BFBFBF"/>
                </a:solidFill>
                <a:latin typeface="Calibri"/>
                <a:ea typeface="Calibri"/>
                <a:cs typeface="Calibri"/>
                <a:sym typeface="Calibri"/>
              </a:rPr>
              <a:t>CC image by ASEE on Flickr</a:t>
            </a: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58" name="Shape 458"/>
        <p:cNvGrpSpPr/>
        <p:nvPr/>
      </p:nvGrpSpPr>
      <p:grpSpPr>
        <a:xfrm>
          <a:off x="0" y="0"/>
          <a:ext cx="0" cy="0"/>
          <a:chOff x="0" y="0"/>
          <a:chExt cx="0" cy="0"/>
        </a:xfrm>
      </p:grpSpPr>
      <p:sp>
        <p:nvSpPr>
          <p:cNvPr id="459" name="Shape 459"/>
          <p:cNvSpPr txBox="1"/>
          <p:nvPr>
            <p:ph type="title"/>
          </p:nvPr>
        </p:nvSpPr>
        <p:spPr>
          <a:xfrm>
            <a:off x="457200" y="274637"/>
            <a:ext cx="8229600" cy="1143000"/>
          </a:xfrm>
          <a:prstGeom prst="rect">
            <a:avLst/>
          </a:prstGeom>
          <a:noFill/>
          <a:ln>
            <a:noFill/>
          </a:ln>
        </p:spPr>
        <p:txBody>
          <a:bodyPr anchorCtr="0" anchor="ctr" bIns="45700" lIns="91425" rIns="91425" tIns="45700">
            <a:noAutofit/>
          </a:bodyPr>
          <a:lstStyle/>
          <a:p>
            <a:pPr indent="0" lvl="0" marL="0" marR="0" rtl="0" algn="ctr">
              <a:spcBef>
                <a:spcPts val="0"/>
              </a:spcBef>
              <a:buClr>
                <a:schemeClr val="dk1"/>
              </a:buClr>
              <a:buSzPct val="25000"/>
              <a:buFont typeface="Calibri"/>
              <a:buNone/>
            </a:pPr>
            <a:r>
              <a:rPr b="0" i="0" lang="en-US" sz="4400" u="none" cap="none" strike="noStrike">
                <a:solidFill>
                  <a:schemeClr val="dk1"/>
                </a:solidFill>
                <a:latin typeface="Calibri"/>
                <a:ea typeface="Calibri"/>
                <a:cs typeface="Calibri"/>
                <a:sym typeface="Calibri"/>
              </a:rPr>
              <a:t>Value to…Organizations</a:t>
            </a:r>
          </a:p>
        </p:txBody>
      </p:sp>
      <p:sp>
        <p:nvSpPr>
          <p:cNvPr id="460" name="Shape 460"/>
          <p:cNvSpPr txBox="1"/>
          <p:nvPr>
            <p:ph idx="1" type="body"/>
          </p:nvPr>
        </p:nvSpPr>
        <p:spPr>
          <a:xfrm>
            <a:off x="457200" y="1600200"/>
            <a:ext cx="8229600" cy="4526100"/>
          </a:xfrm>
          <a:prstGeom prst="rect">
            <a:avLst/>
          </a:prstGeom>
          <a:noFill/>
          <a:ln>
            <a:noFill/>
          </a:ln>
        </p:spPr>
        <p:txBody>
          <a:bodyPr anchorCtr="0" anchor="t" bIns="45700" lIns="91425" rIns="91425" tIns="45700">
            <a:noAutofit/>
          </a:bodyPr>
          <a:lstStyle/>
          <a:p>
            <a:pPr indent="-342900" lvl="0" marL="342900" marR="0" rtl="0" algn="l">
              <a:lnSpc>
                <a:spcPct val="80000"/>
              </a:lnSpc>
              <a:spcBef>
                <a:spcPts val="0"/>
              </a:spcBef>
              <a:spcAft>
                <a:spcPts val="0"/>
              </a:spcAft>
              <a:buClr>
                <a:schemeClr val="dk1"/>
              </a:buClr>
              <a:buSzPct val="98666"/>
              <a:buFont typeface="Arial"/>
              <a:buChar char="•"/>
            </a:pPr>
            <a:r>
              <a:rPr b="0" i="0" lang="en-US" sz="2960" u="none" cap="none" strike="noStrike">
                <a:solidFill>
                  <a:schemeClr val="dk1"/>
                </a:solidFill>
                <a:latin typeface="Calibri"/>
                <a:ea typeface="Calibri"/>
                <a:cs typeface="Calibri"/>
                <a:sym typeface="Calibri"/>
              </a:rPr>
              <a:t>Metadata helps ensure an organization’s investment in data: </a:t>
            </a:r>
          </a:p>
          <a:p>
            <a:pPr indent="-285750" lvl="1" marL="742950" marR="0" rtl="0" algn="l">
              <a:lnSpc>
                <a:spcPct val="80000"/>
              </a:lnSpc>
              <a:spcBef>
                <a:spcPts val="518"/>
              </a:spcBef>
              <a:spcAft>
                <a:spcPts val="0"/>
              </a:spcAft>
              <a:buClr>
                <a:schemeClr val="dk1"/>
              </a:buClr>
              <a:buSzPct val="99615"/>
              <a:buFont typeface="Arial"/>
              <a:buChar char="–"/>
            </a:pPr>
            <a:r>
              <a:rPr b="0" i="0" lang="en-US" sz="2590" u="none" cap="none" strike="noStrike">
                <a:solidFill>
                  <a:schemeClr val="dk1"/>
                </a:solidFill>
                <a:latin typeface="Calibri"/>
                <a:ea typeface="Calibri"/>
                <a:cs typeface="Calibri"/>
                <a:sym typeface="Calibri"/>
              </a:rPr>
              <a:t>Documentation of data processing steps, quality control, definitions, data uses, and restrictions</a:t>
            </a:r>
          </a:p>
          <a:p>
            <a:pPr indent="-285750" lvl="1" marL="742950" marR="0" rtl="0" algn="l">
              <a:lnSpc>
                <a:spcPct val="80000"/>
              </a:lnSpc>
              <a:spcBef>
                <a:spcPts val="518"/>
              </a:spcBef>
              <a:spcAft>
                <a:spcPts val="0"/>
              </a:spcAft>
              <a:buClr>
                <a:schemeClr val="dk1"/>
              </a:buClr>
              <a:buSzPct val="99615"/>
              <a:buFont typeface="Arial"/>
              <a:buChar char="–"/>
            </a:pPr>
            <a:r>
              <a:rPr b="0" i="0" lang="en-US" sz="2590" u="none" cap="none" strike="noStrike">
                <a:solidFill>
                  <a:schemeClr val="dk1"/>
                </a:solidFill>
                <a:latin typeface="Calibri"/>
                <a:ea typeface="Calibri"/>
                <a:cs typeface="Calibri"/>
                <a:sym typeface="Calibri"/>
              </a:rPr>
              <a:t>Ability to use data after initial intended purpose</a:t>
            </a:r>
          </a:p>
          <a:p>
            <a:pPr indent="-342900" lvl="0" marL="342900" marR="0" rtl="0" algn="l">
              <a:lnSpc>
                <a:spcPct val="80000"/>
              </a:lnSpc>
              <a:spcBef>
                <a:spcPts val="592"/>
              </a:spcBef>
              <a:spcAft>
                <a:spcPts val="0"/>
              </a:spcAft>
              <a:buClr>
                <a:schemeClr val="dk1"/>
              </a:buClr>
              <a:buSzPct val="98666"/>
              <a:buFont typeface="Arial"/>
              <a:buChar char="•"/>
            </a:pPr>
            <a:r>
              <a:rPr b="0" i="0" lang="en-US" sz="2960" u="none" cap="none" strike="noStrike">
                <a:solidFill>
                  <a:schemeClr val="dk1"/>
                </a:solidFill>
                <a:latin typeface="Calibri"/>
                <a:ea typeface="Calibri"/>
                <a:cs typeface="Calibri"/>
                <a:sym typeface="Calibri"/>
              </a:rPr>
              <a:t>Transcends people and time: </a:t>
            </a:r>
          </a:p>
          <a:p>
            <a:pPr indent="-285750" lvl="1" marL="742950" marR="0" rtl="0" algn="l">
              <a:lnSpc>
                <a:spcPct val="80000"/>
              </a:lnSpc>
              <a:spcBef>
                <a:spcPts val="518"/>
              </a:spcBef>
              <a:spcAft>
                <a:spcPts val="0"/>
              </a:spcAft>
              <a:buClr>
                <a:schemeClr val="dk1"/>
              </a:buClr>
              <a:buSzPct val="99615"/>
              <a:buFont typeface="Arial"/>
              <a:buChar char="–"/>
            </a:pPr>
            <a:r>
              <a:rPr b="0" i="0" lang="en-US" sz="2590" u="none" cap="none" strike="noStrike">
                <a:solidFill>
                  <a:schemeClr val="dk1"/>
                </a:solidFill>
                <a:latin typeface="Calibri"/>
                <a:ea typeface="Calibri"/>
                <a:cs typeface="Calibri"/>
                <a:sym typeface="Calibri"/>
              </a:rPr>
              <a:t>Offers data permanence</a:t>
            </a:r>
          </a:p>
          <a:p>
            <a:pPr indent="-285750" lvl="1" marL="742950" marR="0" rtl="0" algn="l">
              <a:lnSpc>
                <a:spcPct val="80000"/>
              </a:lnSpc>
              <a:spcBef>
                <a:spcPts val="518"/>
              </a:spcBef>
              <a:spcAft>
                <a:spcPts val="0"/>
              </a:spcAft>
              <a:buClr>
                <a:schemeClr val="dk1"/>
              </a:buClr>
              <a:buSzPct val="99615"/>
              <a:buFont typeface="Arial"/>
              <a:buChar char="–"/>
            </a:pPr>
            <a:r>
              <a:rPr b="0" i="0" lang="en-US" sz="2590" u="none" cap="none" strike="noStrike">
                <a:solidFill>
                  <a:schemeClr val="dk1"/>
                </a:solidFill>
                <a:latin typeface="Calibri"/>
                <a:ea typeface="Calibri"/>
                <a:cs typeface="Calibri"/>
                <a:sym typeface="Calibri"/>
              </a:rPr>
              <a:t>Creates institutional memory</a:t>
            </a:r>
          </a:p>
          <a:p>
            <a:pPr indent="-342900" lvl="0" marL="342900" marR="0" rtl="0" algn="l">
              <a:lnSpc>
                <a:spcPct val="80000"/>
              </a:lnSpc>
              <a:spcBef>
                <a:spcPts val="592"/>
              </a:spcBef>
              <a:spcAft>
                <a:spcPts val="0"/>
              </a:spcAft>
              <a:buClr>
                <a:schemeClr val="dk1"/>
              </a:buClr>
              <a:buSzPct val="98666"/>
              <a:buFont typeface="Arial"/>
              <a:buChar char="•"/>
            </a:pPr>
            <a:r>
              <a:rPr b="0" i="0" lang="en-US" sz="2960" u="none" cap="none" strike="noStrike">
                <a:solidFill>
                  <a:schemeClr val="dk1"/>
                </a:solidFill>
                <a:latin typeface="Calibri"/>
                <a:ea typeface="Calibri"/>
                <a:cs typeface="Calibri"/>
                <a:sym typeface="Calibri"/>
              </a:rPr>
              <a:t>Advertises organization’s work: </a:t>
            </a:r>
          </a:p>
          <a:p>
            <a:pPr indent="-285750" lvl="1" marL="742950" marR="0" rtl="0" algn="l">
              <a:lnSpc>
                <a:spcPct val="80000"/>
              </a:lnSpc>
              <a:spcBef>
                <a:spcPts val="518"/>
              </a:spcBef>
              <a:spcAft>
                <a:spcPts val="0"/>
              </a:spcAft>
              <a:buClr>
                <a:schemeClr val="dk1"/>
              </a:buClr>
              <a:buSzPct val="99615"/>
              <a:buFont typeface="Arial"/>
              <a:buChar char="–"/>
            </a:pPr>
            <a:r>
              <a:rPr b="0" i="0" lang="en-US" sz="2590" u="none" cap="none" strike="noStrike">
                <a:solidFill>
                  <a:schemeClr val="dk1"/>
                </a:solidFill>
                <a:latin typeface="Calibri"/>
                <a:ea typeface="Calibri"/>
                <a:cs typeface="Calibri"/>
                <a:sym typeface="Calibri"/>
              </a:rPr>
              <a:t>Potential for new partnerships and </a:t>
            </a:r>
            <a:br>
              <a:rPr b="0" i="0" lang="en-US" sz="2590" u="none" cap="none" strike="noStrike">
                <a:solidFill>
                  <a:schemeClr val="dk1"/>
                </a:solidFill>
                <a:latin typeface="Calibri"/>
                <a:ea typeface="Calibri"/>
                <a:cs typeface="Calibri"/>
                <a:sym typeface="Calibri"/>
              </a:rPr>
            </a:br>
            <a:r>
              <a:rPr b="0" i="0" lang="en-US" sz="2590" u="none" cap="none" strike="noStrike">
                <a:solidFill>
                  <a:schemeClr val="dk1"/>
                </a:solidFill>
                <a:latin typeface="Calibri"/>
                <a:ea typeface="Calibri"/>
                <a:cs typeface="Calibri"/>
                <a:sym typeface="Calibri"/>
              </a:rPr>
              <a:t>collaborations through data sharing</a:t>
            </a:r>
          </a:p>
          <a:p>
            <a:pPr indent="-342900" lvl="0" marL="342900" marR="0" rtl="0" algn="l">
              <a:lnSpc>
                <a:spcPct val="80000"/>
              </a:lnSpc>
              <a:spcBef>
                <a:spcPts val="592"/>
              </a:spcBef>
              <a:buClr>
                <a:schemeClr val="dk1"/>
              </a:buClr>
              <a:buSzPct val="98666"/>
              <a:buFont typeface="Arial"/>
              <a:buNone/>
            </a:pPr>
            <a:r>
              <a:t/>
            </a:r>
            <a:endParaRPr b="0" i="0" sz="2960" u="none" cap="none" strike="noStrike">
              <a:solidFill>
                <a:schemeClr val="dk1"/>
              </a:solidFill>
              <a:latin typeface="Calibri"/>
              <a:ea typeface="Calibri"/>
              <a:cs typeface="Calibri"/>
              <a:sym typeface="Calibri"/>
            </a:endParaRPr>
          </a:p>
        </p:txBody>
      </p:sp>
      <p:pic>
        <p:nvPicPr>
          <p:cNvPr descr="buildings.tiff" id="461" name="Shape 461"/>
          <p:cNvPicPr preferRelativeResize="0"/>
          <p:nvPr/>
        </p:nvPicPr>
        <p:blipFill rotWithShape="1">
          <a:blip r:embed="rId3">
            <a:alphaModFix/>
          </a:blip>
          <a:srcRect b="0" l="0" r="0" t="0"/>
          <a:stretch/>
        </p:blipFill>
        <p:spPr>
          <a:xfrm>
            <a:off x="6124239" y="3606800"/>
            <a:ext cx="2729100" cy="1790700"/>
          </a:xfrm>
          <a:prstGeom prst="rect">
            <a:avLst/>
          </a:prstGeom>
          <a:noFill/>
          <a:ln>
            <a:noFill/>
          </a:ln>
        </p:spPr>
      </p:pic>
      <p:sp>
        <p:nvSpPr>
          <p:cNvPr id="462" name="Shape 462"/>
          <p:cNvSpPr txBox="1"/>
          <p:nvPr/>
        </p:nvSpPr>
        <p:spPr>
          <a:xfrm rot="-5400000">
            <a:off x="7602790" y="4020350"/>
            <a:ext cx="2676000" cy="23070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sz="900">
                <a:solidFill>
                  <a:srgbClr val="BFBFBF"/>
                </a:solidFill>
                <a:latin typeface="Calibri"/>
                <a:ea typeface="Calibri"/>
                <a:cs typeface="Calibri"/>
                <a:sym typeface="Calibri"/>
              </a:rPr>
              <a:t>CC image by mambol on Flickr</a:t>
            </a: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67" name="Shape 467"/>
        <p:cNvGrpSpPr/>
        <p:nvPr/>
      </p:nvGrpSpPr>
      <p:grpSpPr>
        <a:xfrm>
          <a:off x="0" y="0"/>
          <a:ext cx="0" cy="0"/>
          <a:chOff x="0" y="0"/>
          <a:chExt cx="0" cy="0"/>
        </a:xfrm>
      </p:grpSpPr>
      <p:sp>
        <p:nvSpPr>
          <p:cNvPr id="468" name="Shape 468"/>
          <p:cNvSpPr txBox="1"/>
          <p:nvPr>
            <p:ph type="title"/>
          </p:nvPr>
        </p:nvSpPr>
        <p:spPr>
          <a:xfrm>
            <a:off x="457200" y="274637"/>
            <a:ext cx="8229600" cy="1143000"/>
          </a:xfrm>
          <a:prstGeom prst="rect">
            <a:avLst/>
          </a:prstGeom>
          <a:noFill/>
          <a:ln>
            <a:noFill/>
          </a:ln>
        </p:spPr>
        <p:txBody>
          <a:bodyPr anchorCtr="0" anchor="ctr" bIns="45700" lIns="91425" rIns="91425" tIns="45700">
            <a:noAutofit/>
          </a:bodyPr>
          <a:lstStyle/>
          <a:p>
            <a:pPr indent="0" lvl="0" marL="0" marR="0" rtl="0" algn="r">
              <a:spcBef>
                <a:spcPts val="0"/>
              </a:spcBef>
              <a:buClr>
                <a:schemeClr val="dk1"/>
              </a:buClr>
              <a:buSzPct val="25000"/>
              <a:buFont typeface="Calibri"/>
              <a:buNone/>
            </a:pPr>
            <a:r>
              <a:rPr b="0" i="0" lang="en-US" sz="4400" u="none" cap="none" strike="noStrike">
                <a:solidFill>
                  <a:schemeClr val="dk1"/>
                </a:solidFill>
                <a:latin typeface="Calibri"/>
                <a:ea typeface="Calibri"/>
                <a:cs typeface="Calibri"/>
                <a:sym typeface="Calibri"/>
              </a:rPr>
              <a:t>Information Entropy</a:t>
            </a:r>
          </a:p>
        </p:txBody>
      </p:sp>
      <p:sp>
        <p:nvSpPr>
          <p:cNvPr id="469" name="Shape 469"/>
          <p:cNvSpPr txBox="1"/>
          <p:nvPr>
            <p:ph idx="1" type="body"/>
          </p:nvPr>
        </p:nvSpPr>
        <p:spPr>
          <a:xfrm>
            <a:off x="599089" y="1743339"/>
            <a:ext cx="7993200" cy="4737600"/>
          </a:xfrm>
          <a:prstGeom prst="rect">
            <a:avLst/>
          </a:prstGeom>
          <a:noFill/>
          <a:ln>
            <a:noFill/>
          </a:ln>
        </p:spPr>
        <p:txBody>
          <a:bodyPr anchorCtr="0" anchor="t" bIns="45700" lIns="91425" rIns="91425" tIns="45700">
            <a:noAutofit/>
          </a:bodyPr>
          <a:lstStyle/>
          <a:p>
            <a:pPr indent="-342900" lvl="0" marL="342900" marR="0" rtl="0" algn="l">
              <a:spcBef>
                <a:spcPts val="0"/>
              </a:spcBef>
              <a:spcAft>
                <a:spcPts val="0"/>
              </a:spcAft>
              <a:buClr>
                <a:srgbClr val="177F8A"/>
              </a:buClr>
              <a:buSzPct val="25000"/>
              <a:buFont typeface="Arial"/>
              <a:buNone/>
            </a:pPr>
            <a:r>
              <a:t/>
            </a:r>
            <a:endParaRPr b="0" i="0" sz="2400" u="none" cap="none" strike="noStrike">
              <a:solidFill>
                <a:schemeClr val="dk1"/>
              </a:solidFill>
              <a:latin typeface="Calibri"/>
              <a:ea typeface="Calibri"/>
              <a:cs typeface="Calibri"/>
              <a:sym typeface="Calibri"/>
            </a:endParaRPr>
          </a:p>
          <a:p>
            <a:pPr indent="-342900" lvl="0" marL="342900" marR="0" rtl="0" algn="l">
              <a:spcBef>
                <a:spcPts val="480"/>
              </a:spcBef>
              <a:buClr>
                <a:schemeClr val="dk1"/>
              </a:buClr>
              <a:buSzPct val="100000"/>
              <a:buFont typeface="Arial"/>
              <a:buNone/>
            </a:pPr>
            <a:r>
              <a:t/>
            </a:r>
            <a:endParaRPr b="0" i="0" sz="2400" u="none" cap="none" strike="noStrike">
              <a:solidFill>
                <a:schemeClr val="dk1"/>
              </a:solidFill>
              <a:latin typeface="Calibri"/>
              <a:ea typeface="Calibri"/>
              <a:cs typeface="Calibri"/>
              <a:sym typeface="Calibri"/>
            </a:endParaRPr>
          </a:p>
        </p:txBody>
      </p:sp>
      <p:sp>
        <p:nvSpPr>
          <p:cNvPr id="470" name="Shape 470"/>
          <p:cNvSpPr txBox="1"/>
          <p:nvPr/>
        </p:nvSpPr>
        <p:spPr>
          <a:xfrm rot="-5400000">
            <a:off x="-686550" y="3449494"/>
            <a:ext cx="2439900" cy="45720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1" lang="en-US" sz="2400">
                <a:solidFill>
                  <a:schemeClr val="dk1"/>
                </a:solidFill>
                <a:latin typeface="Calibri"/>
                <a:ea typeface="Calibri"/>
                <a:cs typeface="Calibri"/>
                <a:sym typeface="Calibri"/>
              </a:rPr>
              <a:t>DATA DETAILS</a:t>
            </a:r>
          </a:p>
        </p:txBody>
      </p:sp>
      <p:cxnSp>
        <p:nvCxnSpPr>
          <p:cNvPr id="471" name="Shape 471"/>
          <p:cNvCxnSpPr/>
          <p:nvPr/>
        </p:nvCxnSpPr>
        <p:spPr>
          <a:xfrm>
            <a:off x="838200" y="1696056"/>
            <a:ext cx="1500" cy="4648200"/>
          </a:xfrm>
          <a:prstGeom prst="straightConnector1">
            <a:avLst/>
          </a:prstGeom>
          <a:noFill/>
          <a:ln cap="flat" cmpd="sng" w="9525">
            <a:solidFill>
              <a:schemeClr val="dk1"/>
            </a:solidFill>
            <a:prstDash val="solid"/>
            <a:round/>
            <a:headEnd len="med" w="med" type="none"/>
            <a:tailEnd len="med" w="med" type="none"/>
          </a:ln>
        </p:spPr>
      </p:cxnSp>
      <p:cxnSp>
        <p:nvCxnSpPr>
          <p:cNvPr id="472" name="Shape 472"/>
          <p:cNvCxnSpPr/>
          <p:nvPr/>
        </p:nvCxnSpPr>
        <p:spPr>
          <a:xfrm>
            <a:off x="838200" y="6344255"/>
            <a:ext cx="6629400" cy="1500"/>
          </a:xfrm>
          <a:prstGeom prst="straightConnector1">
            <a:avLst/>
          </a:prstGeom>
          <a:noFill/>
          <a:ln cap="flat" cmpd="sng" w="9525">
            <a:solidFill>
              <a:schemeClr val="dk1"/>
            </a:solidFill>
            <a:prstDash val="solid"/>
            <a:round/>
            <a:headEnd len="med" w="med" type="none"/>
            <a:tailEnd len="med" w="med" type="none"/>
          </a:ln>
        </p:spPr>
      </p:cxnSp>
      <p:cxnSp>
        <p:nvCxnSpPr>
          <p:cNvPr id="473" name="Shape 473"/>
          <p:cNvCxnSpPr/>
          <p:nvPr/>
        </p:nvCxnSpPr>
        <p:spPr>
          <a:xfrm>
            <a:off x="838200" y="2000856"/>
            <a:ext cx="609600" cy="1500"/>
          </a:xfrm>
          <a:prstGeom prst="straightConnector1">
            <a:avLst/>
          </a:prstGeom>
          <a:noFill/>
          <a:ln cap="flat" cmpd="sng" w="38100">
            <a:solidFill>
              <a:schemeClr val="dk1"/>
            </a:solidFill>
            <a:prstDash val="solid"/>
            <a:round/>
            <a:headEnd len="med" w="med" type="none"/>
            <a:tailEnd len="med" w="med" type="none"/>
          </a:ln>
        </p:spPr>
      </p:cxnSp>
      <p:sp>
        <p:nvSpPr>
          <p:cNvPr id="474" name="Shape 474"/>
          <p:cNvSpPr/>
          <p:nvPr/>
        </p:nvSpPr>
        <p:spPr>
          <a:xfrm>
            <a:off x="1447800" y="2000856"/>
            <a:ext cx="2832000" cy="2374799"/>
          </a:xfrm>
          <a:custGeom>
            <a:pathLst>
              <a:path extrusionOk="0" h="120000" w="120000">
                <a:moveTo>
                  <a:pt x="0" y="0"/>
                </a:moveTo>
                <a:cubicBezTo>
                  <a:pt x="807" y="10588"/>
                  <a:pt x="1614" y="21176"/>
                  <a:pt x="3228" y="30802"/>
                </a:cubicBezTo>
                <a:cubicBezTo>
                  <a:pt x="4843" y="40427"/>
                  <a:pt x="6995" y="50053"/>
                  <a:pt x="9686" y="57754"/>
                </a:cubicBezTo>
                <a:cubicBezTo>
                  <a:pt x="12376" y="65454"/>
                  <a:pt x="15605" y="71229"/>
                  <a:pt x="19372" y="77005"/>
                </a:cubicBezTo>
                <a:cubicBezTo>
                  <a:pt x="23139" y="82780"/>
                  <a:pt x="26905" y="87272"/>
                  <a:pt x="32286" y="92406"/>
                </a:cubicBezTo>
                <a:cubicBezTo>
                  <a:pt x="37668" y="97540"/>
                  <a:pt x="45739" y="103957"/>
                  <a:pt x="51659" y="107807"/>
                </a:cubicBezTo>
                <a:cubicBezTo>
                  <a:pt x="57578" y="111657"/>
                  <a:pt x="60269" y="113582"/>
                  <a:pt x="67802" y="115508"/>
                </a:cubicBezTo>
                <a:cubicBezTo>
                  <a:pt x="75336" y="117433"/>
                  <a:pt x="88789" y="118716"/>
                  <a:pt x="96860" y="119358"/>
                </a:cubicBezTo>
                <a:cubicBezTo>
                  <a:pt x="104932" y="120000"/>
                  <a:pt x="112466" y="119358"/>
                  <a:pt x="116233" y="119358"/>
                </a:cubicBezTo>
                <a:cubicBezTo>
                  <a:pt x="119999" y="119358"/>
                  <a:pt x="119730" y="119358"/>
                  <a:pt x="119461" y="119358"/>
                </a:cubicBezTo>
              </a:path>
            </a:pathLst>
          </a:custGeom>
          <a:noFill/>
          <a:ln cap="flat" cmpd="sng" w="38100">
            <a:solidFill>
              <a:schemeClr val="dk1"/>
            </a:solidFill>
            <a:prstDash val="solid"/>
            <a:round/>
            <a:headEnd len="med" w="med" type="none"/>
            <a:tailEnd len="med" w="med" type="none"/>
          </a:ln>
        </p:spPr>
        <p:txBody>
          <a:bodyPr anchorCtr="0" anchor="t" bIns="45700" lIns="91425" rIns="91425" tIns="45700">
            <a:noAutofit/>
          </a:bodyPr>
          <a:lstStyle/>
          <a:p>
            <a:pPr indent="0" lvl="0" marL="0" marR="0" rtl="0" algn="l">
              <a:spcBef>
                <a:spcPts val="0"/>
              </a:spcBef>
              <a:buNone/>
            </a:pPr>
            <a:r>
              <a:t/>
            </a:r>
            <a:endParaRPr sz="1800">
              <a:solidFill>
                <a:schemeClr val="dk1"/>
              </a:solidFill>
              <a:latin typeface="Calibri"/>
              <a:ea typeface="Calibri"/>
              <a:cs typeface="Calibri"/>
              <a:sym typeface="Calibri"/>
            </a:endParaRPr>
          </a:p>
        </p:txBody>
      </p:sp>
      <p:sp>
        <p:nvSpPr>
          <p:cNvPr id="475" name="Shape 475"/>
          <p:cNvSpPr/>
          <p:nvPr/>
        </p:nvSpPr>
        <p:spPr>
          <a:xfrm>
            <a:off x="4267200" y="4363055"/>
            <a:ext cx="2057400" cy="1447800"/>
          </a:xfrm>
          <a:custGeom>
            <a:pathLst>
              <a:path extrusionOk="0" h="120000" w="120000">
                <a:moveTo>
                  <a:pt x="0" y="0"/>
                </a:moveTo>
                <a:cubicBezTo>
                  <a:pt x="1481" y="12105"/>
                  <a:pt x="2962" y="24210"/>
                  <a:pt x="4444" y="31578"/>
                </a:cubicBezTo>
                <a:cubicBezTo>
                  <a:pt x="5925" y="38947"/>
                  <a:pt x="5925" y="37894"/>
                  <a:pt x="8888" y="44210"/>
                </a:cubicBezTo>
                <a:cubicBezTo>
                  <a:pt x="11851" y="50526"/>
                  <a:pt x="15555" y="62105"/>
                  <a:pt x="22222" y="69473"/>
                </a:cubicBezTo>
                <a:cubicBezTo>
                  <a:pt x="28888" y="76842"/>
                  <a:pt x="39259" y="82105"/>
                  <a:pt x="48888" y="88421"/>
                </a:cubicBezTo>
                <a:cubicBezTo>
                  <a:pt x="58518" y="94736"/>
                  <a:pt x="68148" y="102105"/>
                  <a:pt x="80000" y="107368"/>
                </a:cubicBezTo>
                <a:cubicBezTo>
                  <a:pt x="91851" y="112631"/>
                  <a:pt x="105925" y="116315"/>
                  <a:pt x="120000" y="119999"/>
                </a:cubicBezTo>
              </a:path>
            </a:pathLst>
          </a:custGeom>
          <a:noFill/>
          <a:ln cap="flat" cmpd="sng" w="38100">
            <a:solidFill>
              <a:schemeClr val="dk1"/>
            </a:solidFill>
            <a:prstDash val="solid"/>
            <a:round/>
            <a:headEnd len="med" w="med" type="none"/>
            <a:tailEnd len="med" w="med" type="none"/>
          </a:ln>
        </p:spPr>
        <p:txBody>
          <a:bodyPr anchorCtr="0" anchor="t" bIns="45700" lIns="91425" rIns="91425" tIns="45700">
            <a:noAutofit/>
          </a:bodyPr>
          <a:lstStyle/>
          <a:p>
            <a:pPr indent="0" lvl="0" marL="0" marR="0" rtl="0" algn="l">
              <a:spcBef>
                <a:spcPts val="0"/>
              </a:spcBef>
              <a:buNone/>
            </a:pPr>
            <a:r>
              <a:t/>
            </a:r>
            <a:endParaRPr sz="1800">
              <a:solidFill>
                <a:schemeClr val="dk1"/>
              </a:solidFill>
              <a:latin typeface="Calibri"/>
              <a:ea typeface="Calibri"/>
              <a:cs typeface="Calibri"/>
              <a:sym typeface="Calibri"/>
            </a:endParaRPr>
          </a:p>
        </p:txBody>
      </p:sp>
      <p:sp>
        <p:nvSpPr>
          <p:cNvPr id="476" name="Shape 476"/>
          <p:cNvSpPr/>
          <p:nvPr/>
        </p:nvSpPr>
        <p:spPr>
          <a:xfrm>
            <a:off x="6324600" y="5810855"/>
            <a:ext cx="1143000" cy="533400"/>
          </a:xfrm>
          <a:custGeom>
            <a:pathLst>
              <a:path extrusionOk="0" h="120000" w="120000">
                <a:moveTo>
                  <a:pt x="0" y="0"/>
                </a:moveTo>
                <a:cubicBezTo>
                  <a:pt x="1333" y="18571"/>
                  <a:pt x="2666" y="37142"/>
                  <a:pt x="8000" y="51428"/>
                </a:cubicBezTo>
                <a:cubicBezTo>
                  <a:pt x="13333" y="65714"/>
                  <a:pt x="21333" y="77142"/>
                  <a:pt x="32000" y="85714"/>
                </a:cubicBezTo>
                <a:cubicBezTo>
                  <a:pt x="42666" y="94285"/>
                  <a:pt x="57333" y="97142"/>
                  <a:pt x="72000" y="102857"/>
                </a:cubicBezTo>
                <a:cubicBezTo>
                  <a:pt x="86666" y="108571"/>
                  <a:pt x="103333" y="114285"/>
                  <a:pt x="120000" y="120000"/>
                </a:cubicBezTo>
              </a:path>
            </a:pathLst>
          </a:custGeom>
          <a:noFill/>
          <a:ln cap="flat" cmpd="sng" w="38100">
            <a:solidFill>
              <a:schemeClr val="dk1"/>
            </a:solidFill>
            <a:prstDash val="solid"/>
            <a:round/>
            <a:headEnd len="med" w="med" type="none"/>
            <a:tailEnd len="med" w="med" type="none"/>
          </a:ln>
        </p:spPr>
        <p:txBody>
          <a:bodyPr anchorCtr="0" anchor="t" bIns="45700" lIns="91425" rIns="91425" tIns="45700">
            <a:noAutofit/>
          </a:bodyPr>
          <a:lstStyle/>
          <a:p>
            <a:pPr indent="0" lvl="0" marL="0" marR="0" rtl="0" algn="l">
              <a:spcBef>
                <a:spcPts val="0"/>
              </a:spcBef>
              <a:buNone/>
            </a:pPr>
            <a:r>
              <a:t/>
            </a:r>
            <a:endParaRPr sz="1800">
              <a:solidFill>
                <a:schemeClr val="dk1"/>
              </a:solidFill>
              <a:latin typeface="Calibri"/>
              <a:ea typeface="Calibri"/>
              <a:cs typeface="Calibri"/>
              <a:sym typeface="Calibri"/>
            </a:endParaRPr>
          </a:p>
        </p:txBody>
      </p:sp>
      <p:sp>
        <p:nvSpPr>
          <p:cNvPr id="477" name="Shape 477"/>
          <p:cNvSpPr/>
          <p:nvPr/>
        </p:nvSpPr>
        <p:spPr>
          <a:xfrm>
            <a:off x="3187700" y="4286855"/>
            <a:ext cx="546000" cy="2057400"/>
          </a:xfrm>
          <a:custGeom>
            <a:pathLst>
              <a:path extrusionOk="0" h="120000" w="120000">
                <a:moveTo>
                  <a:pt x="2790" y="0"/>
                </a:moveTo>
                <a:cubicBezTo>
                  <a:pt x="1395" y="20370"/>
                  <a:pt x="0" y="40740"/>
                  <a:pt x="2790" y="53333"/>
                </a:cubicBezTo>
                <a:cubicBezTo>
                  <a:pt x="5581" y="65925"/>
                  <a:pt x="11162" y="68148"/>
                  <a:pt x="19534" y="75555"/>
                </a:cubicBezTo>
                <a:cubicBezTo>
                  <a:pt x="27906" y="82962"/>
                  <a:pt x="36279" y="90370"/>
                  <a:pt x="53023" y="97777"/>
                </a:cubicBezTo>
                <a:cubicBezTo>
                  <a:pt x="69767" y="105185"/>
                  <a:pt x="94883" y="112592"/>
                  <a:pt x="120000" y="120000"/>
                </a:cubicBezTo>
              </a:path>
            </a:pathLst>
          </a:custGeom>
          <a:noFill/>
          <a:ln cap="flat" cmpd="sng" w="28575">
            <a:solidFill>
              <a:schemeClr val="dk1"/>
            </a:solidFill>
            <a:prstDash val="dash"/>
            <a:round/>
            <a:headEnd len="med" w="med" type="none"/>
            <a:tailEnd len="med" w="med" type="none"/>
          </a:ln>
        </p:spPr>
        <p:txBody>
          <a:bodyPr anchorCtr="0" anchor="t" bIns="45700" lIns="91425" rIns="91425" tIns="45700">
            <a:noAutofit/>
          </a:bodyPr>
          <a:lstStyle/>
          <a:p>
            <a:pPr indent="0" lvl="0" marL="0" marR="0" rtl="0" algn="l">
              <a:spcBef>
                <a:spcPts val="0"/>
              </a:spcBef>
              <a:buNone/>
            </a:pPr>
            <a:r>
              <a:t/>
            </a:r>
            <a:endParaRPr sz="1800">
              <a:solidFill>
                <a:schemeClr val="dk1"/>
              </a:solidFill>
              <a:latin typeface="Calibri"/>
              <a:ea typeface="Calibri"/>
              <a:cs typeface="Calibri"/>
              <a:sym typeface="Calibri"/>
            </a:endParaRPr>
          </a:p>
        </p:txBody>
      </p:sp>
      <p:sp>
        <p:nvSpPr>
          <p:cNvPr id="478" name="Shape 478"/>
          <p:cNvSpPr txBox="1"/>
          <p:nvPr/>
        </p:nvSpPr>
        <p:spPr>
          <a:xfrm>
            <a:off x="762000" y="1162655"/>
            <a:ext cx="3429000" cy="396900"/>
          </a:xfrm>
          <a:prstGeom prst="rect">
            <a:avLst/>
          </a:prstGeom>
          <a:noFill/>
          <a:ln cap="flat" cmpd="sng" w="19050">
            <a:solidFill>
              <a:schemeClr val="accent2"/>
            </a:solidFill>
            <a:prstDash val="solid"/>
            <a:miter/>
            <a:headEnd len="med" w="med" type="none"/>
            <a:tailEnd len="med" w="med" type="none"/>
          </a:ln>
        </p:spPr>
        <p:txBody>
          <a:bodyPr anchorCtr="0" anchor="t" bIns="45700" lIns="91425" rIns="91425" tIns="45700">
            <a:noAutofit/>
          </a:bodyPr>
          <a:lstStyle/>
          <a:p>
            <a:pPr indent="0" lvl="0" marL="0" marR="0" rtl="0" algn="l">
              <a:spcBef>
                <a:spcPts val="0"/>
              </a:spcBef>
              <a:buSzPct val="25000"/>
              <a:buNone/>
            </a:pPr>
            <a:r>
              <a:rPr b="1" lang="en-US" sz="2000">
                <a:solidFill>
                  <a:schemeClr val="dk1"/>
                </a:solidFill>
                <a:latin typeface="Calibri"/>
                <a:ea typeface="Calibri"/>
                <a:cs typeface="Calibri"/>
                <a:sym typeface="Calibri"/>
              </a:rPr>
              <a:t>Time of data development</a:t>
            </a:r>
          </a:p>
        </p:txBody>
      </p:sp>
      <p:sp>
        <p:nvSpPr>
          <p:cNvPr id="479" name="Shape 479"/>
          <p:cNvSpPr txBox="1"/>
          <p:nvPr/>
        </p:nvSpPr>
        <p:spPr>
          <a:xfrm>
            <a:off x="2133600" y="1924656"/>
            <a:ext cx="6324600" cy="641400"/>
          </a:xfrm>
          <a:prstGeom prst="rect">
            <a:avLst/>
          </a:prstGeom>
          <a:noFill/>
          <a:ln cap="flat" cmpd="sng" w="19050">
            <a:solidFill>
              <a:schemeClr val="accent2"/>
            </a:solidFill>
            <a:prstDash val="solid"/>
            <a:miter/>
            <a:headEnd len="med" w="med" type="none"/>
            <a:tailEnd len="med" w="med" type="none"/>
          </a:ln>
        </p:spPr>
        <p:txBody>
          <a:bodyPr anchorCtr="0" anchor="t" bIns="45700" lIns="91425" rIns="91425" tIns="45700">
            <a:noAutofit/>
          </a:bodyPr>
          <a:lstStyle/>
          <a:p>
            <a:pPr indent="0" lvl="0" marL="0" marR="0" rtl="0" algn="l">
              <a:spcBef>
                <a:spcPts val="0"/>
              </a:spcBef>
              <a:buSzPct val="25000"/>
              <a:buNone/>
            </a:pPr>
            <a:r>
              <a:rPr b="1" lang="en-US" sz="1800">
                <a:solidFill>
                  <a:schemeClr val="dk1"/>
                </a:solidFill>
                <a:latin typeface="Calibri"/>
                <a:ea typeface="Calibri"/>
                <a:cs typeface="Calibri"/>
                <a:sym typeface="Calibri"/>
              </a:rPr>
              <a:t>Specific details about problems with individual items or specific dates are lost relatively rapidly</a:t>
            </a:r>
          </a:p>
        </p:txBody>
      </p:sp>
      <p:sp>
        <p:nvSpPr>
          <p:cNvPr id="480" name="Shape 480"/>
          <p:cNvSpPr txBox="1"/>
          <p:nvPr/>
        </p:nvSpPr>
        <p:spPr>
          <a:xfrm>
            <a:off x="2819400" y="2731106"/>
            <a:ext cx="4343400" cy="677999"/>
          </a:xfrm>
          <a:prstGeom prst="rect">
            <a:avLst/>
          </a:prstGeom>
          <a:noFill/>
          <a:ln cap="flat" cmpd="sng" w="19050">
            <a:solidFill>
              <a:schemeClr val="accent2"/>
            </a:solidFill>
            <a:prstDash val="solid"/>
            <a:miter/>
            <a:headEnd len="med" w="med" type="none"/>
            <a:tailEnd len="med" w="med" type="none"/>
          </a:ln>
        </p:spPr>
        <p:txBody>
          <a:bodyPr anchorCtr="0" anchor="t" bIns="45700" lIns="91425" rIns="91425" tIns="45700">
            <a:noAutofit/>
          </a:bodyPr>
          <a:lstStyle/>
          <a:p>
            <a:pPr indent="0" lvl="0" marL="0" marR="0" rtl="0" algn="l">
              <a:spcBef>
                <a:spcPts val="0"/>
              </a:spcBef>
              <a:buSzPct val="25000"/>
              <a:buNone/>
            </a:pPr>
            <a:r>
              <a:rPr b="1" lang="en-US" sz="1800">
                <a:solidFill>
                  <a:schemeClr val="dk1"/>
                </a:solidFill>
                <a:latin typeface="Calibri"/>
                <a:ea typeface="Calibri"/>
                <a:cs typeface="Calibri"/>
                <a:sym typeface="Calibri"/>
              </a:rPr>
              <a:t>General details about datasets are lost through time</a:t>
            </a:r>
          </a:p>
        </p:txBody>
      </p:sp>
      <p:sp>
        <p:nvSpPr>
          <p:cNvPr id="481" name="Shape 481"/>
          <p:cNvSpPr txBox="1"/>
          <p:nvPr/>
        </p:nvSpPr>
        <p:spPr>
          <a:xfrm>
            <a:off x="914400" y="4591655"/>
            <a:ext cx="1524000" cy="1465200"/>
          </a:xfrm>
          <a:prstGeom prst="rect">
            <a:avLst/>
          </a:prstGeom>
          <a:noFill/>
          <a:ln cap="flat" cmpd="sng" w="19050">
            <a:solidFill>
              <a:schemeClr val="accent2"/>
            </a:solidFill>
            <a:prstDash val="solid"/>
            <a:miter/>
            <a:headEnd len="med" w="med" type="none"/>
            <a:tailEnd len="med" w="med" type="none"/>
          </a:ln>
        </p:spPr>
        <p:txBody>
          <a:bodyPr anchorCtr="0" anchor="t" bIns="45700" lIns="91425" rIns="91425" tIns="45700">
            <a:noAutofit/>
          </a:bodyPr>
          <a:lstStyle/>
          <a:p>
            <a:pPr indent="0" lvl="0" marL="0" marR="0" rtl="0" algn="l">
              <a:spcBef>
                <a:spcPts val="0"/>
              </a:spcBef>
              <a:buSzPct val="25000"/>
              <a:buNone/>
            </a:pPr>
            <a:r>
              <a:rPr b="1" lang="en-US" sz="1800">
                <a:solidFill>
                  <a:schemeClr val="dk1"/>
                </a:solidFill>
                <a:latin typeface="Calibri"/>
                <a:ea typeface="Calibri"/>
                <a:cs typeface="Calibri"/>
                <a:sym typeface="Calibri"/>
              </a:rPr>
              <a:t>Accident or technology change may make data unusable</a:t>
            </a:r>
          </a:p>
        </p:txBody>
      </p:sp>
      <p:sp>
        <p:nvSpPr>
          <p:cNvPr id="482" name="Shape 482"/>
          <p:cNvSpPr txBox="1"/>
          <p:nvPr/>
        </p:nvSpPr>
        <p:spPr>
          <a:xfrm>
            <a:off x="4800600" y="3601055"/>
            <a:ext cx="3581400" cy="915900"/>
          </a:xfrm>
          <a:prstGeom prst="rect">
            <a:avLst/>
          </a:prstGeom>
          <a:noFill/>
          <a:ln cap="flat" cmpd="sng" w="19050">
            <a:solidFill>
              <a:schemeClr val="accent2"/>
            </a:solidFill>
            <a:prstDash val="solid"/>
            <a:miter/>
            <a:headEnd len="med" w="med" type="none"/>
            <a:tailEnd len="med" w="med" type="none"/>
          </a:ln>
        </p:spPr>
        <p:txBody>
          <a:bodyPr anchorCtr="0" anchor="t" bIns="45700" lIns="91425" rIns="91425" tIns="45700">
            <a:noAutofit/>
          </a:bodyPr>
          <a:lstStyle/>
          <a:p>
            <a:pPr indent="0" lvl="0" marL="0" marR="0" rtl="0" algn="l">
              <a:spcBef>
                <a:spcPts val="0"/>
              </a:spcBef>
              <a:buSzPct val="25000"/>
              <a:buNone/>
            </a:pPr>
            <a:r>
              <a:rPr b="1" lang="en-US" sz="1800">
                <a:solidFill>
                  <a:schemeClr val="dk1"/>
                </a:solidFill>
                <a:latin typeface="Calibri"/>
                <a:ea typeface="Calibri"/>
                <a:cs typeface="Calibri"/>
                <a:sym typeface="Calibri"/>
              </a:rPr>
              <a:t>Retirement or career change makes access to “mental storage” difficult or unlikely</a:t>
            </a:r>
          </a:p>
        </p:txBody>
      </p:sp>
      <p:sp>
        <p:nvSpPr>
          <p:cNvPr id="483" name="Shape 483"/>
          <p:cNvSpPr txBox="1"/>
          <p:nvPr/>
        </p:nvSpPr>
        <p:spPr>
          <a:xfrm>
            <a:off x="6324600" y="4667855"/>
            <a:ext cx="2362200" cy="1200300"/>
          </a:xfrm>
          <a:prstGeom prst="rect">
            <a:avLst/>
          </a:prstGeom>
          <a:noFill/>
          <a:ln cap="flat" cmpd="sng" w="19050">
            <a:solidFill>
              <a:schemeClr val="accent2"/>
            </a:solidFill>
            <a:prstDash val="solid"/>
            <a:miter/>
            <a:headEnd len="med" w="med" type="none"/>
            <a:tailEnd len="med" w="med" type="none"/>
          </a:ln>
        </p:spPr>
        <p:txBody>
          <a:bodyPr anchorCtr="0" anchor="t" bIns="45700" lIns="91425" rIns="91425" tIns="45700">
            <a:noAutofit/>
          </a:bodyPr>
          <a:lstStyle/>
          <a:p>
            <a:pPr indent="0" lvl="0" marL="0" marR="0" rtl="0" algn="l">
              <a:spcBef>
                <a:spcPts val="0"/>
              </a:spcBef>
              <a:buSzPct val="25000"/>
              <a:buNone/>
            </a:pPr>
            <a:r>
              <a:rPr b="1" lang="en-US" sz="1800">
                <a:solidFill>
                  <a:schemeClr val="dk1"/>
                </a:solidFill>
                <a:latin typeface="Calibri"/>
                <a:ea typeface="Calibri"/>
                <a:cs typeface="Calibri"/>
                <a:sym typeface="Calibri"/>
              </a:rPr>
              <a:t>Loss of data developer leads to loss of remaining information</a:t>
            </a:r>
          </a:p>
        </p:txBody>
      </p:sp>
      <p:cxnSp>
        <p:nvCxnSpPr>
          <p:cNvPr id="484" name="Shape 484"/>
          <p:cNvCxnSpPr/>
          <p:nvPr/>
        </p:nvCxnSpPr>
        <p:spPr>
          <a:xfrm flipH="1">
            <a:off x="4267200" y="3982055"/>
            <a:ext cx="457200" cy="381000"/>
          </a:xfrm>
          <a:prstGeom prst="straightConnector1">
            <a:avLst/>
          </a:prstGeom>
          <a:noFill/>
          <a:ln cap="flat" cmpd="sng" w="9525">
            <a:solidFill>
              <a:schemeClr val="dk1"/>
            </a:solidFill>
            <a:prstDash val="solid"/>
            <a:round/>
            <a:headEnd len="med" w="med" type="none"/>
            <a:tailEnd len="lg" w="lg" type="triangle"/>
          </a:ln>
        </p:spPr>
      </p:cxnSp>
      <p:cxnSp>
        <p:nvCxnSpPr>
          <p:cNvPr id="485" name="Shape 485"/>
          <p:cNvCxnSpPr/>
          <p:nvPr/>
        </p:nvCxnSpPr>
        <p:spPr>
          <a:xfrm flipH="1">
            <a:off x="1447800" y="1619855"/>
            <a:ext cx="609600" cy="381000"/>
          </a:xfrm>
          <a:prstGeom prst="straightConnector1">
            <a:avLst/>
          </a:prstGeom>
          <a:noFill/>
          <a:ln cap="flat" cmpd="sng" w="9525">
            <a:solidFill>
              <a:schemeClr val="dk1"/>
            </a:solidFill>
            <a:prstDash val="solid"/>
            <a:round/>
            <a:headEnd len="med" w="med" type="none"/>
            <a:tailEnd len="lg" w="lg" type="triangle"/>
          </a:ln>
        </p:spPr>
      </p:cxnSp>
      <p:cxnSp>
        <p:nvCxnSpPr>
          <p:cNvPr id="486" name="Shape 486"/>
          <p:cNvCxnSpPr/>
          <p:nvPr/>
        </p:nvCxnSpPr>
        <p:spPr>
          <a:xfrm flipH="1">
            <a:off x="1447800" y="2229456"/>
            <a:ext cx="685800" cy="152400"/>
          </a:xfrm>
          <a:prstGeom prst="straightConnector1">
            <a:avLst/>
          </a:prstGeom>
          <a:noFill/>
          <a:ln cap="flat" cmpd="sng" w="9525">
            <a:solidFill>
              <a:schemeClr val="dk1"/>
            </a:solidFill>
            <a:prstDash val="solid"/>
            <a:round/>
            <a:headEnd len="med" w="med" type="none"/>
            <a:tailEnd len="lg" w="lg" type="triangle"/>
          </a:ln>
        </p:spPr>
      </p:cxnSp>
      <p:cxnSp>
        <p:nvCxnSpPr>
          <p:cNvPr id="487" name="Shape 487"/>
          <p:cNvCxnSpPr/>
          <p:nvPr/>
        </p:nvCxnSpPr>
        <p:spPr>
          <a:xfrm flipH="1">
            <a:off x="1981200" y="3067656"/>
            <a:ext cx="838200" cy="609599"/>
          </a:xfrm>
          <a:prstGeom prst="straightConnector1">
            <a:avLst/>
          </a:prstGeom>
          <a:noFill/>
          <a:ln cap="flat" cmpd="sng" w="9525">
            <a:solidFill>
              <a:schemeClr val="dk1"/>
            </a:solidFill>
            <a:prstDash val="solid"/>
            <a:round/>
            <a:headEnd len="med" w="med" type="none"/>
            <a:tailEnd len="lg" w="lg" type="triangle"/>
          </a:ln>
        </p:spPr>
      </p:cxnSp>
      <p:cxnSp>
        <p:nvCxnSpPr>
          <p:cNvPr id="488" name="Shape 488"/>
          <p:cNvCxnSpPr/>
          <p:nvPr/>
        </p:nvCxnSpPr>
        <p:spPr>
          <a:xfrm flipH="1" rot="10800000">
            <a:off x="2438400" y="4286855"/>
            <a:ext cx="762000" cy="533400"/>
          </a:xfrm>
          <a:prstGeom prst="straightConnector1">
            <a:avLst/>
          </a:prstGeom>
          <a:noFill/>
          <a:ln cap="flat" cmpd="sng" w="9525">
            <a:solidFill>
              <a:schemeClr val="dk1"/>
            </a:solidFill>
            <a:prstDash val="solid"/>
            <a:round/>
            <a:headEnd len="med" w="med" type="none"/>
            <a:tailEnd len="lg" w="lg" type="triangle"/>
          </a:ln>
        </p:spPr>
      </p:cxnSp>
      <p:cxnSp>
        <p:nvCxnSpPr>
          <p:cNvPr id="489" name="Shape 489"/>
          <p:cNvCxnSpPr/>
          <p:nvPr/>
        </p:nvCxnSpPr>
        <p:spPr>
          <a:xfrm flipH="1">
            <a:off x="6324600" y="5904519"/>
            <a:ext cx="1295400" cy="152400"/>
          </a:xfrm>
          <a:prstGeom prst="straightConnector1">
            <a:avLst/>
          </a:prstGeom>
          <a:noFill/>
          <a:ln cap="flat" cmpd="sng" w="9525">
            <a:solidFill>
              <a:schemeClr val="dk1"/>
            </a:solidFill>
            <a:prstDash val="solid"/>
            <a:round/>
            <a:headEnd len="med" w="med" type="none"/>
            <a:tailEnd len="lg" w="lg" type="triangle"/>
          </a:ln>
        </p:spPr>
      </p:cxnSp>
      <p:sp>
        <p:nvSpPr>
          <p:cNvPr id="490" name="Shape 490"/>
          <p:cNvSpPr txBox="1"/>
          <p:nvPr/>
        </p:nvSpPr>
        <p:spPr>
          <a:xfrm>
            <a:off x="4098925" y="6347430"/>
            <a:ext cx="1524000" cy="457199"/>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1" lang="en-US" sz="2400">
                <a:solidFill>
                  <a:schemeClr val="dk1"/>
                </a:solidFill>
                <a:latin typeface="Calibri"/>
                <a:ea typeface="Calibri"/>
                <a:cs typeface="Calibri"/>
                <a:sym typeface="Calibri"/>
              </a:rPr>
              <a:t>TIME</a:t>
            </a:r>
          </a:p>
        </p:txBody>
      </p:sp>
      <p:sp>
        <p:nvSpPr>
          <p:cNvPr id="491" name="Shape 491"/>
          <p:cNvSpPr txBox="1"/>
          <p:nvPr/>
        </p:nvSpPr>
        <p:spPr>
          <a:xfrm>
            <a:off x="6324600" y="6412519"/>
            <a:ext cx="2057400" cy="26190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sz="1050">
                <a:solidFill>
                  <a:schemeClr val="dk1"/>
                </a:solidFill>
                <a:latin typeface="Arial"/>
                <a:ea typeface="Arial"/>
                <a:cs typeface="Arial"/>
                <a:sym typeface="Arial"/>
              </a:rPr>
              <a:t>(From Michener et al 1997)</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78"/>
                                        </p:tgtEl>
                                        <p:attrNameLst>
                                          <p:attrName>style.visibility</p:attrName>
                                        </p:attrNameLst>
                                      </p:cBhvr>
                                      <p:to>
                                        <p:strVal val="visible"/>
                                      </p:to>
                                    </p:set>
                                    <p:anim calcmode="lin" valueType="num">
                                      <p:cBhvr additive="base">
                                        <p:cTn dur="500"/>
                                        <p:tgtEl>
                                          <p:spTgt spid="478"/>
                                        </p:tgtEl>
                                        <p:attrNameLst>
                                          <p:attrName>ppt_x</p:attrName>
                                        </p:attrNameLst>
                                      </p:cBhvr>
                                      <p:tavLst>
                                        <p:tav fmla="" tm="0">
                                          <p:val>
                                            <p:strVal val="#ppt_x-1"/>
                                          </p:val>
                                        </p:tav>
                                        <p:tav fmla="" tm="100000">
                                          <p:val>
                                            <p:strVal val="#ppt_x"/>
                                          </p:val>
                                        </p:tav>
                                      </p:tavLst>
                                    </p:anim>
                                  </p:childTnLst>
                                </p:cTn>
                              </p:par>
                            </p:childTnLst>
                          </p:cTn>
                        </p:par>
                        <p:par>
                          <p:cTn fill="hold">
                            <p:stCondLst>
                              <p:cond delay="500"/>
                            </p:stCondLst>
                            <p:childTnLst>
                              <p:par>
                                <p:cTn fill="hold" nodeType="afterEffect" presetClass="entr" presetID="2" presetSubtype="8">
                                  <p:stCondLst>
                                    <p:cond delay="0"/>
                                  </p:stCondLst>
                                  <p:childTnLst>
                                    <p:set>
                                      <p:cBhvr>
                                        <p:cTn dur="1" fill="hold">
                                          <p:stCondLst>
                                            <p:cond delay="0"/>
                                          </p:stCondLst>
                                        </p:cTn>
                                        <p:tgtEl>
                                          <p:spTgt spid="485"/>
                                        </p:tgtEl>
                                        <p:attrNameLst>
                                          <p:attrName>style.visibility</p:attrName>
                                        </p:attrNameLst>
                                      </p:cBhvr>
                                      <p:to>
                                        <p:strVal val="visible"/>
                                      </p:to>
                                    </p:set>
                                    <p:anim calcmode="lin" valueType="num">
                                      <p:cBhvr additive="base">
                                        <p:cTn dur="500"/>
                                        <p:tgtEl>
                                          <p:spTgt spid="48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479"/>
                                        </p:tgtEl>
                                        <p:attrNameLst>
                                          <p:attrName>style.visibility</p:attrName>
                                        </p:attrNameLst>
                                      </p:cBhvr>
                                      <p:to>
                                        <p:strVal val="visible"/>
                                      </p:to>
                                    </p:set>
                                    <p:anim calcmode="lin" valueType="num">
                                      <p:cBhvr additive="base">
                                        <p:cTn dur="500"/>
                                        <p:tgtEl>
                                          <p:spTgt spid="479"/>
                                        </p:tgtEl>
                                        <p:attrNameLst>
                                          <p:attrName>ppt_x</p:attrName>
                                        </p:attrNameLst>
                                      </p:cBhvr>
                                      <p:tavLst>
                                        <p:tav fmla="" tm="0">
                                          <p:val>
                                            <p:strVal val="#ppt_x+1"/>
                                          </p:val>
                                        </p:tav>
                                        <p:tav fmla="" tm="100000">
                                          <p:val>
                                            <p:strVal val="#ppt_x"/>
                                          </p:val>
                                        </p:tav>
                                      </p:tavLst>
                                    </p:anim>
                                  </p:childTnLst>
                                </p:cTn>
                              </p:par>
                            </p:childTnLst>
                          </p:cTn>
                        </p:par>
                        <p:par>
                          <p:cTn fill="hold">
                            <p:stCondLst>
                              <p:cond delay="500"/>
                            </p:stCondLst>
                            <p:childTnLst>
                              <p:par>
                                <p:cTn fill="hold" nodeType="afterEffect" presetClass="entr" presetID="2" presetSubtype="8">
                                  <p:stCondLst>
                                    <p:cond delay="0"/>
                                  </p:stCondLst>
                                  <p:childTnLst>
                                    <p:set>
                                      <p:cBhvr>
                                        <p:cTn dur="1" fill="hold">
                                          <p:stCondLst>
                                            <p:cond delay="0"/>
                                          </p:stCondLst>
                                        </p:cTn>
                                        <p:tgtEl>
                                          <p:spTgt spid="486"/>
                                        </p:tgtEl>
                                        <p:attrNameLst>
                                          <p:attrName>style.visibility</p:attrName>
                                        </p:attrNameLst>
                                      </p:cBhvr>
                                      <p:to>
                                        <p:strVal val="visible"/>
                                      </p:to>
                                    </p:set>
                                    <p:anim calcmode="lin" valueType="num">
                                      <p:cBhvr additive="base">
                                        <p:cTn dur="500"/>
                                        <p:tgtEl>
                                          <p:spTgt spid="48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80"/>
                                        </p:tgtEl>
                                        <p:attrNameLst>
                                          <p:attrName>style.visibility</p:attrName>
                                        </p:attrNameLst>
                                      </p:cBhvr>
                                      <p:to>
                                        <p:strVal val="visible"/>
                                      </p:to>
                                    </p:set>
                                    <p:anim calcmode="lin" valueType="num">
                                      <p:cBhvr additive="base">
                                        <p:cTn dur="500"/>
                                        <p:tgtEl>
                                          <p:spTgt spid="480"/>
                                        </p:tgtEl>
                                        <p:attrNameLst>
                                          <p:attrName>ppt_x</p:attrName>
                                        </p:attrNameLst>
                                      </p:cBhvr>
                                      <p:tavLst>
                                        <p:tav fmla="" tm="0">
                                          <p:val>
                                            <p:strVal val="#ppt_x-1"/>
                                          </p:val>
                                        </p:tav>
                                        <p:tav fmla="" tm="100000">
                                          <p:val>
                                            <p:strVal val="#ppt_x"/>
                                          </p:val>
                                        </p:tav>
                                      </p:tavLst>
                                    </p:anim>
                                  </p:childTnLst>
                                </p:cTn>
                              </p:par>
                            </p:childTnLst>
                          </p:cTn>
                        </p:par>
                        <p:par>
                          <p:cTn fill="hold">
                            <p:stCondLst>
                              <p:cond delay="500"/>
                            </p:stCondLst>
                            <p:childTnLst>
                              <p:par>
                                <p:cTn fill="hold" nodeType="afterEffect" presetClass="entr" presetID="2" presetSubtype="8">
                                  <p:stCondLst>
                                    <p:cond delay="0"/>
                                  </p:stCondLst>
                                  <p:childTnLst>
                                    <p:set>
                                      <p:cBhvr>
                                        <p:cTn dur="1" fill="hold">
                                          <p:stCondLst>
                                            <p:cond delay="0"/>
                                          </p:stCondLst>
                                        </p:cTn>
                                        <p:tgtEl>
                                          <p:spTgt spid="487"/>
                                        </p:tgtEl>
                                        <p:attrNameLst>
                                          <p:attrName>style.visibility</p:attrName>
                                        </p:attrNameLst>
                                      </p:cBhvr>
                                      <p:to>
                                        <p:strVal val="visible"/>
                                      </p:to>
                                    </p:set>
                                    <p:anim calcmode="lin" valueType="num">
                                      <p:cBhvr additive="base">
                                        <p:cTn dur="500"/>
                                        <p:tgtEl>
                                          <p:spTgt spid="48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81"/>
                                        </p:tgtEl>
                                        <p:attrNameLst>
                                          <p:attrName>style.visibility</p:attrName>
                                        </p:attrNameLst>
                                      </p:cBhvr>
                                      <p:to>
                                        <p:strVal val="visible"/>
                                      </p:to>
                                    </p:set>
                                    <p:anim calcmode="lin" valueType="num">
                                      <p:cBhvr additive="base">
                                        <p:cTn dur="500"/>
                                        <p:tgtEl>
                                          <p:spTgt spid="481"/>
                                        </p:tgtEl>
                                        <p:attrNameLst>
                                          <p:attrName>ppt_x</p:attrName>
                                        </p:attrNameLst>
                                      </p:cBhvr>
                                      <p:tavLst>
                                        <p:tav fmla="" tm="0">
                                          <p:val>
                                            <p:strVal val="#ppt_x-1"/>
                                          </p:val>
                                        </p:tav>
                                        <p:tav fmla="" tm="100000">
                                          <p:val>
                                            <p:strVal val="#ppt_x"/>
                                          </p:val>
                                        </p:tav>
                                      </p:tavLst>
                                    </p:anim>
                                  </p:childTnLst>
                                </p:cTn>
                              </p:par>
                            </p:childTnLst>
                          </p:cTn>
                        </p:par>
                        <p:par>
                          <p:cTn fill="hold">
                            <p:stCondLst>
                              <p:cond delay="500"/>
                            </p:stCondLst>
                            <p:childTnLst>
                              <p:par>
                                <p:cTn fill="hold" nodeType="afterEffect" presetClass="entr" presetID="2" presetSubtype="8">
                                  <p:stCondLst>
                                    <p:cond delay="0"/>
                                  </p:stCondLst>
                                  <p:childTnLst>
                                    <p:set>
                                      <p:cBhvr>
                                        <p:cTn dur="1" fill="hold">
                                          <p:stCondLst>
                                            <p:cond delay="0"/>
                                          </p:stCondLst>
                                        </p:cTn>
                                        <p:tgtEl>
                                          <p:spTgt spid="488"/>
                                        </p:tgtEl>
                                        <p:attrNameLst>
                                          <p:attrName>style.visibility</p:attrName>
                                        </p:attrNameLst>
                                      </p:cBhvr>
                                      <p:to>
                                        <p:strVal val="visible"/>
                                      </p:to>
                                    </p:set>
                                    <p:anim calcmode="lin" valueType="num">
                                      <p:cBhvr additive="base">
                                        <p:cTn dur="500"/>
                                        <p:tgtEl>
                                          <p:spTgt spid="48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82"/>
                                        </p:tgtEl>
                                        <p:attrNameLst>
                                          <p:attrName>style.visibility</p:attrName>
                                        </p:attrNameLst>
                                      </p:cBhvr>
                                      <p:to>
                                        <p:strVal val="visible"/>
                                      </p:to>
                                    </p:set>
                                    <p:anim calcmode="lin" valueType="num">
                                      <p:cBhvr additive="base">
                                        <p:cTn dur="500"/>
                                        <p:tgtEl>
                                          <p:spTgt spid="482"/>
                                        </p:tgtEl>
                                        <p:attrNameLst>
                                          <p:attrName>ppt_x</p:attrName>
                                        </p:attrNameLst>
                                      </p:cBhvr>
                                      <p:tavLst>
                                        <p:tav fmla="" tm="0">
                                          <p:val>
                                            <p:strVal val="#ppt_x-1"/>
                                          </p:val>
                                        </p:tav>
                                        <p:tav fmla="" tm="100000">
                                          <p:val>
                                            <p:strVal val="#ppt_x"/>
                                          </p:val>
                                        </p:tav>
                                      </p:tavLst>
                                    </p:anim>
                                  </p:childTnLst>
                                </p:cTn>
                              </p:par>
                            </p:childTnLst>
                          </p:cTn>
                        </p:par>
                        <p:par>
                          <p:cTn fill="hold">
                            <p:stCondLst>
                              <p:cond delay="500"/>
                            </p:stCondLst>
                            <p:childTnLst>
                              <p:par>
                                <p:cTn fill="hold" nodeType="afterEffect" presetClass="entr" presetID="2" presetSubtype="8">
                                  <p:stCondLst>
                                    <p:cond delay="0"/>
                                  </p:stCondLst>
                                  <p:childTnLst>
                                    <p:set>
                                      <p:cBhvr>
                                        <p:cTn dur="1" fill="hold">
                                          <p:stCondLst>
                                            <p:cond delay="0"/>
                                          </p:stCondLst>
                                        </p:cTn>
                                        <p:tgtEl>
                                          <p:spTgt spid="484"/>
                                        </p:tgtEl>
                                        <p:attrNameLst>
                                          <p:attrName>style.visibility</p:attrName>
                                        </p:attrNameLst>
                                      </p:cBhvr>
                                      <p:to>
                                        <p:strVal val="visible"/>
                                      </p:to>
                                    </p:set>
                                    <p:anim calcmode="lin" valueType="num">
                                      <p:cBhvr additive="base">
                                        <p:cTn dur="500"/>
                                        <p:tgtEl>
                                          <p:spTgt spid="48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83"/>
                                        </p:tgtEl>
                                        <p:attrNameLst>
                                          <p:attrName>style.visibility</p:attrName>
                                        </p:attrNameLst>
                                      </p:cBhvr>
                                      <p:to>
                                        <p:strVal val="visible"/>
                                      </p:to>
                                    </p:set>
                                    <p:anim calcmode="lin" valueType="num">
                                      <p:cBhvr additive="base">
                                        <p:cTn dur="500"/>
                                        <p:tgtEl>
                                          <p:spTgt spid="483"/>
                                        </p:tgtEl>
                                        <p:attrNameLst>
                                          <p:attrName>ppt_x</p:attrName>
                                        </p:attrNameLst>
                                      </p:cBhvr>
                                      <p:tavLst>
                                        <p:tav fmla="" tm="0">
                                          <p:val>
                                            <p:strVal val="#ppt_x-1"/>
                                          </p:val>
                                        </p:tav>
                                        <p:tav fmla="" tm="100000">
                                          <p:val>
                                            <p:strVal val="#ppt_x"/>
                                          </p:val>
                                        </p:tav>
                                      </p:tavLst>
                                    </p:anim>
                                  </p:childTnLst>
                                </p:cTn>
                              </p:par>
                            </p:childTnLst>
                          </p:cTn>
                        </p:par>
                        <p:par>
                          <p:cTn fill="hold">
                            <p:stCondLst>
                              <p:cond delay="500"/>
                            </p:stCondLst>
                            <p:childTnLst>
                              <p:par>
                                <p:cTn fill="hold" nodeType="afterEffect" presetClass="entr" presetID="2" presetSubtype="8">
                                  <p:stCondLst>
                                    <p:cond delay="0"/>
                                  </p:stCondLst>
                                  <p:childTnLst>
                                    <p:set>
                                      <p:cBhvr>
                                        <p:cTn dur="1" fill="hold">
                                          <p:stCondLst>
                                            <p:cond delay="0"/>
                                          </p:stCondLst>
                                        </p:cTn>
                                        <p:tgtEl>
                                          <p:spTgt spid="489"/>
                                        </p:tgtEl>
                                        <p:attrNameLst>
                                          <p:attrName>style.visibility</p:attrName>
                                        </p:attrNameLst>
                                      </p:cBhvr>
                                      <p:to>
                                        <p:strVal val="visible"/>
                                      </p:to>
                                    </p:set>
                                    <p:anim calcmode="lin" valueType="num">
                                      <p:cBhvr additive="base">
                                        <p:cTn dur="500"/>
                                        <p:tgtEl>
                                          <p:spTgt spid="48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0" name="Shape 190"/>
        <p:cNvGrpSpPr/>
        <p:nvPr/>
      </p:nvGrpSpPr>
      <p:grpSpPr>
        <a:xfrm>
          <a:off x="0" y="0"/>
          <a:ext cx="0" cy="0"/>
          <a:chOff x="0" y="0"/>
          <a:chExt cx="0" cy="0"/>
        </a:xfrm>
      </p:grpSpPr>
      <p:sp>
        <p:nvSpPr>
          <p:cNvPr id="191" name="Shape 191"/>
          <p:cNvSpPr txBox="1"/>
          <p:nvPr>
            <p:ph type="title"/>
          </p:nvPr>
        </p:nvSpPr>
        <p:spPr>
          <a:xfrm>
            <a:off x="457200" y="274637"/>
            <a:ext cx="7619999" cy="1143000"/>
          </a:xfrm>
          <a:prstGeom prst="rect">
            <a:avLst/>
          </a:prstGeom>
          <a:noFill/>
          <a:ln>
            <a:noFill/>
          </a:ln>
        </p:spPr>
        <p:txBody>
          <a:bodyPr anchorCtr="0" anchor="ctr" bIns="45700" lIns="91425" rIns="91425" tIns="45700">
            <a:noAutofit/>
          </a:bodyPr>
          <a:lstStyle/>
          <a:p>
            <a:pPr indent="0" lvl="0" marL="0" marR="0" rtl="0" algn="l">
              <a:spcBef>
                <a:spcPts val="0"/>
              </a:spcBef>
              <a:buClr>
                <a:schemeClr val="dk2"/>
              </a:buClr>
              <a:buSzPct val="25000"/>
              <a:buFont typeface="Cambria"/>
              <a:buNone/>
            </a:pPr>
            <a:r>
              <a:rPr lang="en-US"/>
              <a:t>Organization</a:t>
            </a:r>
          </a:p>
        </p:txBody>
      </p:sp>
      <p:sp>
        <p:nvSpPr>
          <p:cNvPr id="192" name="Shape 192"/>
          <p:cNvSpPr txBox="1"/>
          <p:nvPr>
            <p:ph idx="1" type="body"/>
          </p:nvPr>
        </p:nvSpPr>
        <p:spPr>
          <a:xfrm>
            <a:off x="457200" y="1600200"/>
            <a:ext cx="7619999" cy="4800600"/>
          </a:xfrm>
          <a:prstGeom prst="rect">
            <a:avLst/>
          </a:prstGeom>
          <a:noFill/>
          <a:ln>
            <a:noFill/>
          </a:ln>
        </p:spPr>
        <p:txBody>
          <a:bodyPr anchorCtr="0" anchor="t" bIns="45700" lIns="91425" rIns="91425" tIns="45700">
            <a:noAutofit/>
          </a:bodyPr>
          <a:lstStyle/>
          <a:p>
            <a:pPr indent="0" lvl="0" marL="0" marR="0" rtl="0" algn="l">
              <a:spcBef>
                <a:spcPts val="0"/>
              </a:spcBef>
              <a:buNone/>
            </a:pPr>
            <a:r>
              <a:t/>
            </a:r>
            <a:endParaRPr b="0" i="0" sz="4000" u="none" cap="none" strike="noStrike">
              <a:solidFill>
                <a:schemeClr val="dk1"/>
              </a:solidFill>
              <a:latin typeface="Calibri"/>
              <a:ea typeface="Calibri"/>
              <a:cs typeface="Calibri"/>
              <a:sym typeface="Calibri"/>
            </a:endParaRPr>
          </a:p>
        </p:txBody>
      </p:sp>
      <p:sp>
        <p:nvSpPr>
          <p:cNvPr id="193" name="Shape 193"/>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pic>
        <p:nvPicPr>
          <p:cNvPr descr="Folder_Hierarchy.png" id="194" name="Shape 194"/>
          <p:cNvPicPr preferRelativeResize="0"/>
          <p:nvPr/>
        </p:nvPicPr>
        <p:blipFill rotWithShape="1">
          <a:blip r:embed="rId3">
            <a:alphaModFix/>
          </a:blip>
          <a:srcRect b="33996" l="0" r="55652" t="0"/>
          <a:stretch/>
        </p:blipFill>
        <p:spPr>
          <a:xfrm>
            <a:off x="0" y="2217166"/>
            <a:ext cx="8144400" cy="41835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96" name="Shape 496"/>
        <p:cNvGrpSpPr/>
        <p:nvPr/>
      </p:nvGrpSpPr>
      <p:grpSpPr>
        <a:xfrm>
          <a:off x="0" y="0"/>
          <a:ext cx="0" cy="0"/>
          <a:chOff x="0" y="0"/>
          <a:chExt cx="0" cy="0"/>
        </a:xfrm>
      </p:grpSpPr>
      <p:sp>
        <p:nvSpPr>
          <p:cNvPr id="497" name="Shape 497"/>
          <p:cNvSpPr txBox="1"/>
          <p:nvPr>
            <p:ph type="title"/>
          </p:nvPr>
        </p:nvSpPr>
        <p:spPr>
          <a:xfrm>
            <a:off x="457200" y="274637"/>
            <a:ext cx="8229600" cy="1143000"/>
          </a:xfrm>
          <a:prstGeom prst="rect">
            <a:avLst/>
          </a:prstGeom>
          <a:noFill/>
          <a:ln>
            <a:noFill/>
          </a:ln>
        </p:spPr>
        <p:txBody>
          <a:bodyPr anchorCtr="0" anchor="ctr" bIns="45700" lIns="91425" rIns="91425" tIns="45700">
            <a:noAutofit/>
          </a:bodyPr>
          <a:lstStyle/>
          <a:p>
            <a:pPr indent="0" lvl="0" marL="0" marR="0" rtl="0" algn="ctr">
              <a:spcBef>
                <a:spcPts val="0"/>
              </a:spcBef>
              <a:buClr>
                <a:schemeClr val="dk1"/>
              </a:buClr>
              <a:buSzPct val="25000"/>
              <a:buFont typeface="Calibri"/>
              <a:buNone/>
            </a:pPr>
            <a:r>
              <a:rPr b="0" i="0" lang="en-US" sz="4400" u="none" cap="none" strike="noStrike">
                <a:solidFill>
                  <a:schemeClr val="dk1"/>
                </a:solidFill>
                <a:latin typeface="Calibri"/>
                <a:ea typeface="Calibri"/>
                <a:cs typeface="Calibri"/>
                <a:sym typeface="Calibri"/>
              </a:rPr>
              <a:t>Information Entropy</a:t>
            </a:r>
          </a:p>
        </p:txBody>
      </p:sp>
      <p:sp>
        <p:nvSpPr>
          <p:cNvPr id="498" name="Shape 498"/>
          <p:cNvSpPr txBox="1"/>
          <p:nvPr>
            <p:ph idx="1" type="body"/>
          </p:nvPr>
        </p:nvSpPr>
        <p:spPr>
          <a:xfrm>
            <a:off x="522889" y="1793875"/>
            <a:ext cx="7993200" cy="4737600"/>
          </a:xfrm>
          <a:prstGeom prst="rect">
            <a:avLst/>
          </a:prstGeom>
          <a:noFill/>
          <a:ln>
            <a:noFill/>
          </a:ln>
        </p:spPr>
        <p:txBody>
          <a:bodyPr anchorCtr="0" anchor="t" bIns="45700" lIns="91425" rIns="91425" tIns="45700">
            <a:noAutofit/>
          </a:bodyPr>
          <a:lstStyle/>
          <a:p>
            <a:pPr indent="-342900" lvl="0" marL="342900" marR="0" rtl="0" algn="l">
              <a:spcBef>
                <a:spcPts val="0"/>
              </a:spcBef>
              <a:spcAft>
                <a:spcPts val="0"/>
              </a:spcAft>
              <a:buClr>
                <a:srgbClr val="177F8A"/>
              </a:buClr>
              <a:buSzPct val="25000"/>
              <a:buFont typeface="Arial"/>
              <a:buNone/>
            </a:pPr>
            <a:r>
              <a:t/>
            </a:r>
            <a:endParaRPr b="0" i="0" sz="2400" u="none" cap="none" strike="noStrike">
              <a:solidFill>
                <a:schemeClr val="dk1"/>
              </a:solidFill>
              <a:latin typeface="Calibri"/>
              <a:ea typeface="Calibri"/>
              <a:cs typeface="Calibri"/>
              <a:sym typeface="Calibri"/>
            </a:endParaRPr>
          </a:p>
          <a:p>
            <a:pPr indent="-342900" lvl="0" marL="342900" marR="0" rtl="0" algn="l">
              <a:spcBef>
                <a:spcPts val="480"/>
              </a:spcBef>
              <a:buClr>
                <a:schemeClr val="dk1"/>
              </a:buClr>
              <a:buSzPct val="100000"/>
              <a:buFont typeface="Arial"/>
              <a:buNone/>
            </a:pPr>
            <a:r>
              <a:t/>
            </a:r>
            <a:endParaRPr b="0" i="0" sz="2400" u="none" cap="none" strike="noStrike">
              <a:solidFill>
                <a:schemeClr val="dk1"/>
              </a:solidFill>
              <a:latin typeface="Calibri"/>
              <a:ea typeface="Calibri"/>
              <a:cs typeface="Calibri"/>
              <a:sym typeface="Calibri"/>
            </a:endParaRPr>
          </a:p>
        </p:txBody>
      </p:sp>
      <p:cxnSp>
        <p:nvCxnSpPr>
          <p:cNvPr id="499" name="Shape 499"/>
          <p:cNvCxnSpPr/>
          <p:nvPr/>
        </p:nvCxnSpPr>
        <p:spPr>
          <a:xfrm>
            <a:off x="990600" y="1441791"/>
            <a:ext cx="0" cy="4648200"/>
          </a:xfrm>
          <a:prstGeom prst="straightConnector1">
            <a:avLst/>
          </a:prstGeom>
          <a:noFill/>
          <a:ln cap="flat" cmpd="sng" w="9525">
            <a:solidFill>
              <a:schemeClr val="dk1"/>
            </a:solidFill>
            <a:prstDash val="solid"/>
            <a:round/>
            <a:headEnd len="med" w="med" type="none"/>
            <a:tailEnd len="med" w="med" type="none"/>
          </a:ln>
        </p:spPr>
      </p:cxnSp>
      <p:cxnSp>
        <p:nvCxnSpPr>
          <p:cNvPr id="500" name="Shape 500"/>
          <p:cNvCxnSpPr/>
          <p:nvPr/>
        </p:nvCxnSpPr>
        <p:spPr>
          <a:xfrm>
            <a:off x="990600" y="6089992"/>
            <a:ext cx="6629400" cy="0"/>
          </a:xfrm>
          <a:prstGeom prst="straightConnector1">
            <a:avLst/>
          </a:prstGeom>
          <a:noFill/>
          <a:ln cap="flat" cmpd="sng" w="9525">
            <a:solidFill>
              <a:schemeClr val="dk1"/>
            </a:solidFill>
            <a:prstDash val="solid"/>
            <a:round/>
            <a:headEnd len="med" w="med" type="none"/>
            <a:tailEnd len="med" w="med" type="none"/>
          </a:ln>
        </p:spPr>
      </p:cxnSp>
      <p:sp>
        <p:nvSpPr>
          <p:cNvPr id="501" name="Shape 501"/>
          <p:cNvSpPr txBox="1"/>
          <p:nvPr/>
        </p:nvSpPr>
        <p:spPr>
          <a:xfrm>
            <a:off x="4191000" y="6089992"/>
            <a:ext cx="1524000" cy="45720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1" lang="en-US" sz="2400">
                <a:solidFill>
                  <a:schemeClr val="dk1"/>
                </a:solidFill>
                <a:latin typeface="Rambla"/>
                <a:ea typeface="Rambla"/>
                <a:cs typeface="Rambla"/>
                <a:sym typeface="Rambla"/>
              </a:rPr>
              <a:t>TIME</a:t>
            </a:r>
          </a:p>
        </p:txBody>
      </p:sp>
      <p:sp>
        <p:nvSpPr>
          <p:cNvPr id="502" name="Shape 502"/>
          <p:cNvSpPr txBox="1"/>
          <p:nvPr/>
        </p:nvSpPr>
        <p:spPr>
          <a:xfrm rot="-5400000">
            <a:off x="-381750" y="3195230"/>
            <a:ext cx="2439900" cy="45720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1" lang="en-US" sz="2400">
                <a:solidFill>
                  <a:schemeClr val="dk1"/>
                </a:solidFill>
                <a:latin typeface="Rambla"/>
                <a:ea typeface="Rambla"/>
                <a:cs typeface="Rambla"/>
                <a:sym typeface="Rambla"/>
              </a:rPr>
              <a:t>DATA DETAILS</a:t>
            </a:r>
          </a:p>
        </p:txBody>
      </p:sp>
      <p:cxnSp>
        <p:nvCxnSpPr>
          <p:cNvPr id="503" name="Shape 503"/>
          <p:cNvCxnSpPr/>
          <p:nvPr/>
        </p:nvCxnSpPr>
        <p:spPr>
          <a:xfrm>
            <a:off x="990600" y="1746591"/>
            <a:ext cx="609600" cy="0"/>
          </a:xfrm>
          <a:prstGeom prst="straightConnector1">
            <a:avLst/>
          </a:prstGeom>
          <a:noFill/>
          <a:ln cap="flat" cmpd="sng" w="38100">
            <a:solidFill>
              <a:schemeClr val="dk1"/>
            </a:solidFill>
            <a:prstDash val="solid"/>
            <a:round/>
            <a:headEnd len="med" w="med" type="none"/>
            <a:tailEnd len="med" w="med" type="none"/>
          </a:ln>
        </p:spPr>
      </p:cxnSp>
      <p:sp>
        <p:nvSpPr>
          <p:cNvPr id="504" name="Shape 504"/>
          <p:cNvSpPr/>
          <p:nvPr/>
        </p:nvSpPr>
        <p:spPr>
          <a:xfrm>
            <a:off x="1600200" y="1746591"/>
            <a:ext cx="76200" cy="457200"/>
          </a:xfrm>
          <a:custGeom>
            <a:pathLst>
              <a:path extrusionOk="0" h="120000" w="120000">
                <a:moveTo>
                  <a:pt x="0" y="0"/>
                </a:moveTo>
                <a:cubicBezTo>
                  <a:pt x="4630" y="15783"/>
                  <a:pt x="9260" y="31686"/>
                  <a:pt x="18520" y="46024"/>
                </a:cubicBezTo>
                <a:cubicBezTo>
                  <a:pt x="27781" y="60361"/>
                  <a:pt x="40128" y="74819"/>
                  <a:pt x="55176" y="86265"/>
                </a:cubicBezTo>
                <a:cubicBezTo>
                  <a:pt x="70610" y="97831"/>
                  <a:pt x="101479" y="110120"/>
                  <a:pt x="110739" y="115060"/>
                </a:cubicBezTo>
                <a:cubicBezTo>
                  <a:pt x="120000" y="120000"/>
                  <a:pt x="112282" y="115783"/>
                  <a:pt x="111511" y="115542"/>
                </a:cubicBezTo>
                <a:cubicBezTo>
                  <a:pt x="110739" y="115301"/>
                  <a:pt x="107266" y="114337"/>
                  <a:pt x="105723" y="113734"/>
                </a:cubicBezTo>
                <a:cubicBezTo>
                  <a:pt x="104180" y="113132"/>
                  <a:pt x="103408" y="112048"/>
                  <a:pt x="103022" y="111927"/>
                </a:cubicBezTo>
                <a:cubicBezTo>
                  <a:pt x="102636" y="111807"/>
                  <a:pt x="102636" y="112530"/>
                  <a:pt x="103022" y="112771"/>
                </a:cubicBezTo>
                <a:cubicBezTo>
                  <a:pt x="103408" y="113012"/>
                  <a:pt x="105723" y="113975"/>
                  <a:pt x="105723" y="113734"/>
                </a:cubicBezTo>
                <a:cubicBezTo>
                  <a:pt x="105723" y="113493"/>
                  <a:pt x="103408" y="111566"/>
                  <a:pt x="103022" y="110963"/>
                </a:cubicBezTo>
              </a:path>
            </a:pathLst>
          </a:custGeom>
          <a:noFill/>
          <a:ln cap="flat" cmpd="sng" w="38100">
            <a:solidFill>
              <a:schemeClr val="dk1"/>
            </a:solidFill>
            <a:prstDash val="solid"/>
            <a:round/>
            <a:headEnd len="med" w="med" type="none"/>
            <a:tailEnd len="med" w="med" type="none"/>
          </a:ln>
        </p:spPr>
        <p:txBody>
          <a:bodyPr anchorCtr="0" anchor="t" bIns="45700" lIns="91425" rIns="91425" tIns="45700">
            <a:noAutofit/>
          </a:bodyPr>
          <a:lstStyle/>
          <a:p>
            <a:pPr indent="0" lvl="0" marL="0" marR="0" rtl="0" algn="l">
              <a:spcBef>
                <a:spcPts val="0"/>
              </a:spcBef>
              <a:buNone/>
            </a:pPr>
            <a:r>
              <a:t/>
            </a:r>
            <a:endParaRPr sz="1800">
              <a:solidFill>
                <a:schemeClr val="dk1"/>
              </a:solidFill>
              <a:latin typeface="Calibri"/>
              <a:ea typeface="Calibri"/>
              <a:cs typeface="Calibri"/>
              <a:sym typeface="Calibri"/>
            </a:endParaRPr>
          </a:p>
        </p:txBody>
      </p:sp>
      <p:cxnSp>
        <p:nvCxnSpPr>
          <p:cNvPr id="505" name="Shape 505"/>
          <p:cNvCxnSpPr/>
          <p:nvPr/>
        </p:nvCxnSpPr>
        <p:spPr>
          <a:xfrm>
            <a:off x="1676400" y="2203791"/>
            <a:ext cx="5562600" cy="0"/>
          </a:xfrm>
          <a:prstGeom prst="straightConnector1">
            <a:avLst/>
          </a:prstGeom>
          <a:noFill/>
          <a:ln cap="flat" cmpd="sng" w="38100">
            <a:solidFill>
              <a:schemeClr val="dk1"/>
            </a:solidFill>
            <a:prstDash val="solid"/>
            <a:round/>
            <a:headEnd len="med" w="med" type="none"/>
            <a:tailEnd len="med" w="med" type="none"/>
          </a:ln>
        </p:spPr>
      </p:cxnSp>
      <p:sp>
        <p:nvSpPr>
          <p:cNvPr id="506" name="Shape 506"/>
          <p:cNvSpPr txBox="1"/>
          <p:nvPr/>
        </p:nvSpPr>
        <p:spPr>
          <a:xfrm>
            <a:off x="1219200" y="2397466"/>
            <a:ext cx="4495800" cy="2246399"/>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1" lang="en-US" sz="2800">
                <a:solidFill>
                  <a:srgbClr val="3F3F3F"/>
                </a:solidFill>
                <a:latin typeface="Calibri"/>
                <a:ea typeface="Calibri"/>
                <a:cs typeface="Calibri"/>
                <a:sym typeface="Calibri"/>
              </a:rPr>
              <a:t>Sound information management, including metadata development, can arrest the loss of dataset detail.</a:t>
            </a:r>
          </a:p>
        </p:txBody>
      </p:sp>
      <p:grpSp>
        <p:nvGrpSpPr>
          <p:cNvPr id="507" name="Shape 507"/>
          <p:cNvGrpSpPr/>
          <p:nvPr/>
        </p:nvGrpSpPr>
        <p:grpSpPr>
          <a:xfrm>
            <a:off x="5553075" y="3119780"/>
            <a:ext cx="3204946" cy="2866959"/>
            <a:chOff x="2832" y="1440"/>
            <a:chExt cx="2700" cy="2100"/>
          </a:xfrm>
        </p:grpSpPr>
        <p:sp>
          <p:nvSpPr>
            <p:cNvPr id="508" name="Shape 508"/>
            <p:cNvSpPr/>
            <p:nvPr/>
          </p:nvSpPr>
          <p:spPr>
            <a:xfrm>
              <a:off x="2832" y="1439"/>
              <a:ext cx="2700" cy="2100"/>
            </a:xfrm>
            <a:prstGeom prst="rect">
              <a:avLst/>
            </a:prstGeom>
            <a:solidFill>
              <a:srgbClr val="B6BDF4">
                <a:alpha val="52550"/>
              </a:srgbClr>
            </a:solidFill>
            <a:ln>
              <a:noFill/>
            </a:ln>
          </p:spPr>
          <p:txBody>
            <a:bodyPr anchorCtr="0" anchor="ctr" bIns="45700" lIns="91425" rIns="91425" tIns="45700">
              <a:noAutofit/>
            </a:bodyPr>
            <a:lstStyle/>
            <a:p>
              <a:pPr indent="0" lvl="0" marL="0" marR="0" rtl="0" algn="l">
                <a:spcBef>
                  <a:spcPts val="0"/>
                </a:spcBef>
                <a:buNone/>
              </a:pPr>
              <a:r>
                <a:t/>
              </a:r>
              <a:endParaRPr sz="1800">
                <a:solidFill>
                  <a:schemeClr val="dk1"/>
                </a:solidFill>
                <a:latin typeface="Calibri"/>
                <a:ea typeface="Calibri"/>
                <a:cs typeface="Calibri"/>
                <a:sym typeface="Calibri"/>
              </a:endParaRPr>
            </a:p>
          </p:txBody>
        </p:sp>
        <p:pic>
          <p:nvPicPr>
            <p:cNvPr descr="papermess" id="509" name="Shape 509"/>
            <p:cNvPicPr preferRelativeResize="0"/>
            <p:nvPr/>
          </p:nvPicPr>
          <p:blipFill rotWithShape="1">
            <a:blip r:embed="rId3">
              <a:alphaModFix/>
            </a:blip>
            <a:srcRect b="0" l="0" r="0" t="0"/>
            <a:stretch/>
          </p:blipFill>
          <p:spPr>
            <a:xfrm>
              <a:off x="2956" y="1583"/>
              <a:ext cx="2400" cy="1800"/>
            </a:xfrm>
            <a:prstGeom prst="rect">
              <a:avLst/>
            </a:prstGeom>
            <a:noFill/>
            <a:ln>
              <a:noFill/>
            </a:ln>
          </p:spPr>
        </p:pic>
      </p:grpSp>
      <p:grpSp>
        <p:nvGrpSpPr>
          <p:cNvPr id="510" name="Shape 510"/>
          <p:cNvGrpSpPr/>
          <p:nvPr/>
        </p:nvGrpSpPr>
        <p:grpSpPr>
          <a:xfrm>
            <a:off x="5715000" y="3273766"/>
            <a:ext cx="2712700" cy="2387360"/>
            <a:chOff x="1509" y="877"/>
            <a:chExt cx="3000" cy="3000"/>
          </a:xfrm>
        </p:grpSpPr>
        <p:sp>
          <p:nvSpPr>
            <p:cNvPr id="511" name="Shape 511"/>
            <p:cNvSpPr/>
            <p:nvPr/>
          </p:nvSpPr>
          <p:spPr>
            <a:xfrm>
              <a:off x="1508" y="878"/>
              <a:ext cx="3000" cy="3000"/>
            </a:xfrm>
            <a:prstGeom prst="ellipse">
              <a:avLst/>
            </a:prstGeom>
            <a:noFill/>
            <a:ln cap="flat" cmpd="sng" w="254000">
              <a:solidFill>
                <a:srgbClr val="FF0000"/>
              </a:solidFill>
              <a:prstDash val="solid"/>
              <a:round/>
              <a:headEnd len="med" w="med" type="none"/>
              <a:tailEnd len="med" w="med" type="none"/>
            </a:ln>
          </p:spPr>
          <p:txBody>
            <a:bodyPr anchorCtr="0" anchor="ctr" bIns="45700" lIns="91425" rIns="91425" tIns="45700">
              <a:noAutofit/>
            </a:bodyPr>
            <a:lstStyle/>
            <a:p>
              <a:pPr indent="0" lvl="0" marL="0" marR="0" rtl="0" algn="l">
                <a:spcBef>
                  <a:spcPts val="0"/>
                </a:spcBef>
                <a:buNone/>
              </a:pPr>
              <a:r>
                <a:t/>
              </a:r>
              <a:endParaRPr sz="1800">
                <a:solidFill>
                  <a:schemeClr val="dk1"/>
                </a:solidFill>
                <a:latin typeface="Calibri"/>
                <a:ea typeface="Calibri"/>
                <a:cs typeface="Calibri"/>
                <a:sym typeface="Calibri"/>
              </a:endParaRPr>
            </a:p>
          </p:txBody>
        </p:sp>
        <p:cxnSp>
          <p:nvCxnSpPr>
            <p:cNvPr id="512" name="Shape 512"/>
            <p:cNvCxnSpPr/>
            <p:nvPr/>
          </p:nvCxnSpPr>
          <p:spPr>
            <a:xfrm>
              <a:off x="2093" y="1297"/>
              <a:ext cx="2100" cy="2100"/>
            </a:xfrm>
            <a:prstGeom prst="straightConnector1">
              <a:avLst/>
            </a:prstGeom>
            <a:noFill/>
            <a:ln cap="flat" cmpd="sng" w="254000">
              <a:solidFill>
                <a:srgbClr val="FF0000"/>
              </a:solidFill>
              <a:prstDash val="solid"/>
              <a:round/>
              <a:headEnd len="med" w="med" type="none"/>
              <a:tailEnd len="med" w="med" type="none"/>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510"/>
                                        </p:tgtEl>
                                        <p:attrNameLst>
                                          <p:attrName>style.visibility</p:attrName>
                                        </p:attrNameLst>
                                      </p:cBhvr>
                                      <p:to>
                                        <p:strVal val="visible"/>
                                      </p:to>
                                    </p:set>
                                    <p:anim calcmode="lin" valueType="num">
                                      <p:cBhvr additive="base">
                                        <p:cTn dur="2000"/>
                                        <p:tgtEl>
                                          <p:spTgt spid="510"/>
                                        </p:tgtEl>
                                        <p:attrNameLst>
                                          <p:attrName>ppt_w</p:attrName>
                                        </p:attrNameLst>
                                      </p:cBhvr>
                                      <p:tavLst>
                                        <p:tav fmla="" tm="0">
                                          <p:val>
                                            <p:strVal val="0"/>
                                          </p:val>
                                        </p:tav>
                                        <p:tav fmla="" tm="100000">
                                          <p:val>
                                            <p:strVal val="#ppt_w"/>
                                          </p:val>
                                        </p:tav>
                                      </p:tavLst>
                                    </p:anim>
                                    <p:anim calcmode="lin" valueType="num">
                                      <p:cBhvr additive="base">
                                        <p:cTn dur="2000"/>
                                        <p:tgtEl>
                                          <p:spTgt spid="510"/>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17" name="Shape 517"/>
        <p:cNvGrpSpPr/>
        <p:nvPr/>
      </p:nvGrpSpPr>
      <p:grpSpPr>
        <a:xfrm>
          <a:off x="0" y="0"/>
          <a:ext cx="0" cy="0"/>
          <a:chOff x="0" y="0"/>
          <a:chExt cx="0" cy="0"/>
        </a:xfrm>
      </p:grpSpPr>
      <p:sp>
        <p:nvSpPr>
          <p:cNvPr id="518" name="Shape 518"/>
          <p:cNvSpPr txBox="1"/>
          <p:nvPr>
            <p:ph type="title"/>
          </p:nvPr>
        </p:nvSpPr>
        <p:spPr>
          <a:xfrm>
            <a:off x="457200" y="274637"/>
            <a:ext cx="8229600" cy="1143000"/>
          </a:xfrm>
          <a:prstGeom prst="rect">
            <a:avLst/>
          </a:prstGeom>
          <a:noFill/>
          <a:ln>
            <a:noFill/>
          </a:ln>
        </p:spPr>
        <p:txBody>
          <a:bodyPr anchorCtr="0" anchor="ctr" bIns="45700" lIns="91425" rIns="91425" tIns="45700">
            <a:noAutofit/>
          </a:bodyPr>
          <a:lstStyle/>
          <a:p>
            <a:pPr indent="0" lvl="0" marL="0" marR="0" rtl="0" algn="ctr">
              <a:spcBef>
                <a:spcPts val="0"/>
              </a:spcBef>
              <a:buClr>
                <a:schemeClr val="dk1"/>
              </a:buClr>
              <a:buSzPct val="25000"/>
              <a:buFont typeface="Calibri"/>
              <a:buNone/>
            </a:pPr>
            <a:r>
              <a:rPr b="0" i="0" lang="en-US" sz="4400" u="none" cap="none" strike="noStrike">
                <a:solidFill>
                  <a:schemeClr val="dk1"/>
                </a:solidFill>
                <a:latin typeface="Calibri"/>
                <a:ea typeface="Calibri"/>
                <a:cs typeface="Calibri"/>
                <a:sym typeface="Calibri"/>
              </a:rPr>
              <a:t>Metadata supports discovery</a:t>
            </a:r>
          </a:p>
        </p:txBody>
      </p:sp>
      <p:grpSp>
        <p:nvGrpSpPr>
          <p:cNvPr id="519" name="Shape 519"/>
          <p:cNvGrpSpPr/>
          <p:nvPr/>
        </p:nvGrpSpPr>
        <p:grpSpPr>
          <a:xfrm>
            <a:off x="938213" y="2251077"/>
            <a:ext cx="7732712" cy="3230562"/>
            <a:chOff x="586" y="1517"/>
            <a:chExt cx="4871" cy="2035"/>
          </a:xfrm>
        </p:grpSpPr>
        <p:grpSp>
          <p:nvGrpSpPr>
            <p:cNvPr id="520" name="Shape 520"/>
            <p:cNvGrpSpPr/>
            <p:nvPr/>
          </p:nvGrpSpPr>
          <p:grpSpPr>
            <a:xfrm>
              <a:off x="3657" y="2352"/>
              <a:ext cx="1800" cy="1200"/>
              <a:chOff x="3206" y="1435"/>
              <a:chExt cx="1800" cy="1200"/>
            </a:xfrm>
          </p:grpSpPr>
          <p:sp>
            <p:nvSpPr>
              <p:cNvPr id="521" name="Shape 521"/>
              <p:cNvSpPr/>
              <p:nvPr/>
            </p:nvSpPr>
            <p:spPr>
              <a:xfrm>
                <a:off x="3206" y="1435"/>
                <a:ext cx="1800" cy="1200"/>
              </a:xfrm>
              <a:prstGeom prst="ellipse">
                <a:avLst/>
              </a:prstGeom>
              <a:solidFill>
                <a:srgbClr val="538CD5"/>
              </a:solidFill>
              <a:ln cap="sq" cmpd="sng" w="12700">
                <a:solidFill>
                  <a:schemeClr val="dk1"/>
                </a:solidFill>
                <a:prstDash val="solid"/>
                <a:round/>
                <a:headEnd len="med" w="med" type="none"/>
                <a:tailEnd len="med" w="med" type="none"/>
              </a:ln>
            </p:spPr>
            <p:txBody>
              <a:bodyPr anchorCtr="0" anchor="ctr" bIns="45700" lIns="91425" rIns="91425" tIns="45700">
                <a:noAutofit/>
              </a:bodyPr>
              <a:lstStyle/>
              <a:p>
                <a:pPr indent="0" lvl="0" marL="0" marR="0" rtl="0" algn="l">
                  <a:spcBef>
                    <a:spcPts val="0"/>
                  </a:spcBef>
                  <a:buClr>
                    <a:schemeClr val="dk1"/>
                  </a:buClr>
                  <a:buFont typeface="Calibri"/>
                  <a:buNone/>
                </a:pPr>
                <a:r>
                  <a:t/>
                </a:r>
                <a:endParaRPr sz="1200">
                  <a:solidFill>
                    <a:schemeClr val="dk1"/>
                  </a:solidFill>
                  <a:latin typeface="Arial"/>
                  <a:ea typeface="Arial"/>
                  <a:cs typeface="Arial"/>
                  <a:sym typeface="Arial"/>
                </a:endParaRPr>
              </a:p>
              <a:p>
                <a:pPr indent="38100" lvl="0" marL="0" marR="0" rtl="0" algn="l">
                  <a:spcBef>
                    <a:spcPts val="0"/>
                  </a:spcBef>
                  <a:buClr>
                    <a:schemeClr val="dk1"/>
                  </a:buClr>
                  <a:buSzPct val="100000"/>
                  <a:buFont typeface="Arial"/>
                  <a:buChar char="•"/>
                </a:pPr>
                <a:r>
                  <a:rPr lang="en-US" sz="1200">
                    <a:solidFill>
                      <a:schemeClr val="dk1"/>
                    </a:solidFill>
                    <a:latin typeface="Arial"/>
                    <a:ea typeface="Arial"/>
                    <a:cs typeface="Arial"/>
                    <a:sym typeface="Arial"/>
                  </a:rPr>
                  <a:t> online access</a:t>
                </a:r>
              </a:p>
              <a:p>
                <a:pPr indent="38100" lvl="0" marL="0" marR="0" rtl="0" algn="l">
                  <a:spcBef>
                    <a:spcPts val="0"/>
                  </a:spcBef>
                  <a:buClr>
                    <a:schemeClr val="dk1"/>
                  </a:buClr>
                  <a:buSzPct val="100000"/>
                  <a:buFont typeface="Arial"/>
                  <a:buChar char="•"/>
                </a:pPr>
                <a:r>
                  <a:rPr lang="en-US" sz="1200">
                    <a:solidFill>
                      <a:schemeClr val="dk1"/>
                    </a:solidFill>
                    <a:latin typeface="Arial"/>
                    <a:ea typeface="Arial"/>
                    <a:cs typeface="Arial"/>
                    <a:sym typeface="Arial"/>
                  </a:rPr>
                  <a:t> order process</a:t>
                </a:r>
              </a:p>
              <a:p>
                <a:pPr indent="38100" lvl="0" marL="0" marR="0" rtl="0" algn="l">
                  <a:spcBef>
                    <a:spcPts val="0"/>
                  </a:spcBef>
                  <a:buClr>
                    <a:schemeClr val="dk1"/>
                  </a:buClr>
                  <a:buSzPct val="100000"/>
                  <a:buFont typeface="Arial"/>
                  <a:buChar char="•"/>
                </a:pPr>
                <a:r>
                  <a:rPr lang="en-US" sz="1200">
                    <a:solidFill>
                      <a:schemeClr val="dk1"/>
                    </a:solidFill>
                    <a:latin typeface="Arial"/>
                    <a:ea typeface="Arial"/>
                    <a:cs typeface="Arial"/>
                    <a:sym typeface="Arial"/>
                  </a:rPr>
                  <a:t> contacts</a:t>
                </a:r>
              </a:p>
            </p:txBody>
          </p:sp>
          <p:sp>
            <p:nvSpPr>
              <p:cNvPr id="522" name="Shape 522"/>
              <p:cNvSpPr txBox="1"/>
              <p:nvPr/>
            </p:nvSpPr>
            <p:spPr>
              <a:xfrm>
                <a:off x="3511" y="1563"/>
                <a:ext cx="1200" cy="300"/>
              </a:xfrm>
              <a:prstGeom prst="rect">
                <a:avLst/>
              </a:prstGeom>
              <a:noFill/>
              <a:ln>
                <a:noFill/>
              </a:ln>
            </p:spPr>
            <p:txBody>
              <a:bodyPr anchorCtr="0" anchor="t" bIns="45700" lIns="91425" rIns="91425" tIns="45700">
                <a:noAutofit/>
              </a:bodyPr>
              <a:lstStyle/>
              <a:p>
                <a:pPr indent="0" lvl="0" marL="0" marR="0" rtl="0" algn="ctr">
                  <a:spcBef>
                    <a:spcPts val="0"/>
                  </a:spcBef>
                  <a:buSzPct val="25000"/>
                  <a:buNone/>
                </a:pPr>
                <a:r>
                  <a:rPr b="1" lang="en-US" sz="2800">
                    <a:solidFill>
                      <a:schemeClr val="lt1"/>
                    </a:solidFill>
                    <a:latin typeface="Arial"/>
                    <a:ea typeface="Arial"/>
                    <a:cs typeface="Arial"/>
                    <a:sym typeface="Arial"/>
                  </a:rPr>
                  <a:t>ACCESS</a:t>
                </a:r>
              </a:p>
            </p:txBody>
          </p:sp>
        </p:grpSp>
        <p:grpSp>
          <p:nvGrpSpPr>
            <p:cNvPr id="523" name="Shape 523"/>
            <p:cNvGrpSpPr/>
            <p:nvPr/>
          </p:nvGrpSpPr>
          <p:grpSpPr>
            <a:xfrm>
              <a:off x="2099" y="1968"/>
              <a:ext cx="1800" cy="1200"/>
              <a:chOff x="3182" y="1563"/>
              <a:chExt cx="1800" cy="1200"/>
            </a:xfrm>
          </p:grpSpPr>
          <p:sp>
            <p:nvSpPr>
              <p:cNvPr id="524" name="Shape 524"/>
              <p:cNvSpPr/>
              <p:nvPr/>
            </p:nvSpPr>
            <p:spPr>
              <a:xfrm>
                <a:off x="3182" y="1563"/>
                <a:ext cx="1800" cy="1200"/>
              </a:xfrm>
              <a:prstGeom prst="ellipse">
                <a:avLst/>
              </a:prstGeom>
              <a:solidFill>
                <a:srgbClr val="93B3D7"/>
              </a:solidFill>
              <a:ln cap="sq" cmpd="sng" w="12700">
                <a:solidFill>
                  <a:schemeClr val="dk1"/>
                </a:solidFill>
                <a:prstDash val="solid"/>
                <a:round/>
                <a:headEnd len="med" w="med" type="none"/>
                <a:tailEnd len="med" w="med" type="none"/>
              </a:ln>
            </p:spPr>
            <p:txBody>
              <a:bodyPr anchorCtr="0" anchor="ctr" bIns="45700" lIns="91425" rIns="91425" tIns="45700">
                <a:noAutofit/>
              </a:bodyPr>
              <a:lstStyle/>
              <a:p>
                <a:pPr indent="0" lvl="0" marL="0" marR="0" rtl="0" algn="l">
                  <a:spcBef>
                    <a:spcPts val="0"/>
                  </a:spcBef>
                  <a:buSzPct val="25000"/>
                  <a:buNone/>
                </a:pPr>
                <a:r>
                  <a:rPr lang="en-US" sz="1200">
                    <a:solidFill>
                      <a:schemeClr val="dk1"/>
                    </a:solidFill>
                    <a:latin typeface="Arial"/>
                    <a:ea typeface="Arial"/>
                    <a:cs typeface="Arial"/>
                    <a:sym typeface="Arial"/>
                  </a:rPr>
                  <a:t> </a:t>
                </a:r>
              </a:p>
              <a:p>
                <a:pPr indent="38100" lvl="0" marL="0" marR="0" rtl="0" algn="l">
                  <a:spcBef>
                    <a:spcPts val="0"/>
                  </a:spcBef>
                  <a:buClr>
                    <a:schemeClr val="dk1"/>
                  </a:buClr>
                  <a:buSzPct val="100000"/>
                  <a:buFont typeface="Arial"/>
                  <a:buChar char="•"/>
                </a:pPr>
                <a:r>
                  <a:rPr lang="en-US" sz="1200">
                    <a:solidFill>
                      <a:schemeClr val="dk1"/>
                    </a:solidFill>
                    <a:latin typeface="Arial"/>
                    <a:ea typeface="Arial"/>
                    <a:cs typeface="Arial"/>
                    <a:sym typeface="Arial"/>
                  </a:rPr>
                  <a:t> use constraints</a:t>
                </a:r>
              </a:p>
              <a:p>
                <a:pPr indent="38100" lvl="0" marL="0" marR="0" rtl="0" algn="l">
                  <a:spcBef>
                    <a:spcPts val="0"/>
                  </a:spcBef>
                  <a:buClr>
                    <a:schemeClr val="dk1"/>
                  </a:buClr>
                  <a:buSzPct val="100000"/>
                  <a:buFont typeface="Arial"/>
                  <a:buChar char="•"/>
                </a:pPr>
                <a:r>
                  <a:rPr lang="en-US" sz="1200">
                    <a:solidFill>
                      <a:schemeClr val="dk1"/>
                    </a:solidFill>
                    <a:latin typeface="Arial"/>
                    <a:ea typeface="Arial"/>
                    <a:cs typeface="Arial"/>
                    <a:sym typeface="Arial"/>
                  </a:rPr>
                  <a:t> access constraints</a:t>
                </a:r>
              </a:p>
              <a:p>
                <a:pPr indent="38100" lvl="0" marL="0" marR="0" rtl="0" algn="l">
                  <a:spcBef>
                    <a:spcPts val="0"/>
                  </a:spcBef>
                  <a:buClr>
                    <a:schemeClr val="dk1"/>
                  </a:buClr>
                  <a:buSzPct val="100000"/>
                  <a:buFont typeface="Arial"/>
                  <a:buChar char="•"/>
                </a:pPr>
                <a:r>
                  <a:rPr lang="en-US" sz="1200">
                    <a:solidFill>
                      <a:schemeClr val="dk1"/>
                    </a:solidFill>
                    <a:latin typeface="Arial"/>
                    <a:ea typeface="Arial"/>
                    <a:cs typeface="Arial"/>
                    <a:sym typeface="Arial"/>
                  </a:rPr>
                  <a:t> data quality</a:t>
                </a:r>
              </a:p>
              <a:p>
                <a:pPr indent="38100" lvl="0" marL="0" marR="0" rtl="0" algn="l">
                  <a:spcBef>
                    <a:spcPts val="0"/>
                  </a:spcBef>
                  <a:buClr>
                    <a:schemeClr val="dk1"/>
                  </a:buClr>
                  <a:buSzPct val="100000"/>
                  <a:buFont typeface="Arial"/>
                  <a:buChar char="•"/>
                </a:pPr>
                <a:r>
                  <a:rPr lang="en-US" sz="1200">
                    <a:solidFill>
                      <a:schemeClr val="dk1"/>
                    </a:solidFill>
                    <a:latin typeface="Arial"/>
                    <a:ea typeface="Arial"/>
                    <a:cs typeface="Arial"/>
                    <a:sym typeface="Arial"/>
                  </a:rPr>
                  <a:t> availability/pricing</a:t>
                </a:r>
              </a:p>
            </p:txBody>
          </p:sp>
          <p:sp>
            <p:nvSpPr>
              <p:cNvPr id="525" name="Shape 525"/>
              <p:cNvSpPr txBox="1"/>
              <p:nvPr/>
            </p:nvSpPr>
            <p:spPr>
              <a:xfrm>
                <a:off x="3511" y="1620"/>
                <a:ext cx="1200" cy="300"/>
              </a:xfrm>
              <a:prstGeom prst="rect">
                <a:avLst/>
              </a:prstGeom>
              <a:noFill/>
              <a:ln>
                <a:noFill/>
              </a:ln>
            </p:spPr>
            <p:txBody>
              <a:bodyPr anchorCtr="0" anchor="t" bIns="45700" lIns="91425" rIns="91425" tIns="45700">
                <a:noAutofit/>
              </a:bodyPr>
              <a:lstStyle/>
              <a:p>
                <a:pPr indent="0" lvl="0" marL="0" marR="0" rtl="0" algn="ctr">
                  <a:spcBef>
                    <a:spcPts val="0"/>
                  </a:spcBef>
                  <a:buSzPct val="25000"/>
                  <a:buNone/>
                </a:pPr>
                <a:r>
                  <a:rPr b="1" lang="en-US" sz="2800">
                    <a:solidFill>
                      <a:schemeClr val="lt1"/>
                    </a:solidFill>
                    <a:latin typeface="Arial"/>
                    <a:ea typeface="Arial"/>
                    <a:cs typeface="Arial"/>
                    <a:sym typeface="Arial"/>
                  </a:rPr>
                  <a:t>ASSESS</a:t>
                </a:r>
              </a:p>
            </p:txBody>
          </p:sp>
        </p:grpSp>
        <p:grpSp>
          <p:nvGrpSpPr>
            <p:cNvPr id="526" name="Shape 526"/>
            <p:cNvGrpSpPr/>
            <p:nvPr/>
          </p:nvGrpSpPr>
          <p:grpSpPr>
            <a:xfrm>
              <a:off x="585" y="1517"/>
              <a:ext cx="1800" cy="1200"/>
              <a:chOff x="586" y="1517"/>
              <a:chExt cx="1800" cy="1200"/>
            </a:xfrm>
          </p:grpSpPr>
          <p:sp>
            <p:nvSpPr>
              <p:cNvPr id="527" name="Shape 527"/>
              <p:cNvSpPr/>
              <p:nvPr/>
            </p:nvSpPr>
            <p:spPr>
              <a:xfrm>
                <a:off x="585" y="1517"/>
                <a:ext cx="1800" cy="1200"/>
              </a:xfrm>
              <a:prstGeom prst="ellipse">
                <a:avLst/>
              </a:prstGeom>
              <a:solidFill>
                <a:srgbClr val="B7CCE4"/>
              </a:solidFill>
              <a:ln cap="sq" cmpd="sng" w="12700">
                <a:solidFill>
                  <a:schemeClr val="dk1"/>
                </a:solidFill>
                <a:prstDash val="solid"/>
                <a:round/>
                <a:headEnd len="med" w="med" type="none"/>
                <a:tailEnd len="med" w="med" type="none"/>
              </a:ln>
            </p:spPr>
            <p:txBody>
              <a:bodyPr anchorCtr="0" anchor="ctr" bIns="45700" lIns="91425" rIns="91425" tIns="45700">
                <a:noAutofit/>
              </a:bodyPr>
              <a:lstStyle/>
              <a:p>
                <a:pPr indent="0" lvl="0" marL="0" marR="0" rtl="0" algn="l">
                  <a:spcBef>
                    <a:spcPts val="0"/>
                  </a:spcBef>
                  <a:buSzPct val="25000"/>
                  <a:buNone/>
                </a:pPr>
                <a:r>
                  <a:rPr lang="en-US" sz="1200">
                    <a:solidFill>
                      <a:schemeClr val="dk1"/>
                    </a:solidFill>
                    <a:latin typeface="Arial"/>
                    <a:ea typeface="Arial"/>
                    <a:cs typeface="Arial"/>
                    <a:sym typeface="Arial"/>
                  </a:rPr>
                  <a:t> </a:t>
                </a:r>
              </a:p>
              <a:p>
                <a:pPr indent="38100" lvl="0" marL="0" marR="0" rtl="0" algn="l">
                  <a:spcBef>
                    <a:spcPts val="0"/>
                  </a:spcBef>
                  <a:buClr>
                    <a:schemeClr val="dk1"/>
                  </a:buClr>
                  <a:buSzPct val="100000"/>
                  <a:buFont typeface="Arial"/>
                  <a:buChar char="•"/>
                </a:pPr>
                <a:r>
                  <a:rPr lang="en-US" sz="1200">
                    <a:solidFill>
                      <a:schemeClr val="dk1"/>
                    </a:solidFill>
                    <a:latin typeface="Arial"/>
                    <a:ea typeface="Arial"/>
                    <a:cs typeface="Arial"/>
                    <a:sym typeface="Arial"/>
                  </a:rPr>
                  <a:t> keywords</a:t>
                </a:r>
              </a:p>
              <a:p>
                <a:pPr indent="38100" lvl="0" marL="0" marR="0" rtl="0" algn="l">
                  <a:spcBef>
                    <a:spcPts val="0"/>
                  </a:spcBef>
                  <a:buClr>
                    <a:schemeClr val="dk1"/>
                  </a:buClr>
                  <a:buSzPct val="100000"/>
                  <a:buFont typeface="Arial"/>
                  <a:buChar char="•"/>
                </a:pPr>
                <a:r>
                  <a:rPr lang="en-US" sz="1200">
                    <a:solidFill>
                      <a:schemeClr val="dk1"/>
                    </a:solidFill>
                    <a:latin typeface="Arial"/>
                    <a:ea typeface="Arial"/>
                    <a:cs typeface="Arial"/>
                    <a:sym typeface="Arial"/>
                  </a:rPr>
                  <a:t> geographic location</a:t>
                </a:r>
              </a:p>
              <a:p>
                <a:pPr indent="38100" lvl="0" marL="0" marR="0" rtl="0" algn="l">
                  <a:spcBef>
                    <a:spcPts val="0"/>
                  </a:spcBef>
                  <a:buClr>
                    <a:schemeClr val="dk1"/>
                  </a:buClr>
                  <a:buSzPct val="100000"/>
                  <a:buFont typeface="Arial"/>
                  <a:buChar char="•"/>
                </a:pPr>
                <a:r>
                  <a:rPr lang="en-US" sz="1200">
                    <a:solidFill>
                      <a:schemeClr val="dk1"/>
                    </a:solidFill>
                    <a:latin typeface="Arial"/>
                    <a:ea typeface="Arial"/>
                    <a:cs typeface="Arial"/>
                    <a:sym typeface="Arial"/>
                  </a:rPr>
                  <a:t> time period</a:t>
                </a:r>
              </a:p>
              <a:p>
                <a:pPr indent="38100" lvl="0" marL="0" marR="0" rtl="0" algn="l">
                  <a:spcBef>
                    <a:spcPts val="0"/>
                  </a:spcBef>
                  <a:buClr>
                    <a:schemeClr val="dk1"/>
                  </a:buClr>
                  <a:buSzPct val="100000"/>
                  <a:buFont typeface="Arial"/>
                  <a:buChar char="•"/>
                </a:pPr>
                <a:r>
                  <a:rPr lang="en-US" sz="1200">
                    <a:solidFill>
                      <a:schemeClr val="dk1"/>
                    </a:solidFill>
                    <a:latin typeface="Arial"/>
                    <a:ea typeface="Arial"/>
                    <a:cs typeface="Arial"/>
                    <a:sym typeface="Arial"/>
                  </a:rPr>
                  <a:t> attributes</a:t>
                </a:r>
              </a:p>
            </p:txBody>
          </p:sp>
          <p:sp>
            <p:nvSpPr>
              <p:cNvPr id="528" name="Shape 528"/>
              <p:cNvSpPr txBox="1"/>
              <p:nvPr/>
            </p:nvSpPr>
            <p:spPr>
              <a:xfrm>
                <a:off x="915" y="1610"/>
                <a:ext cx="1199" cy="300"/>
              </a:xfrm>
              <a:prstGeom prst="rect">
                <a:avLst/>
              </a:prstGeom>
              <a:noFill/>
              <a:ln>
                <a:noFill/>
              </a:ln>
            </p:spPr>
            <p:txBody>
              <a:bodyPr anchorCtr="0" anchor="t" bIns="45700" lIns="91425" rIns="91425" tIns="45700">
                <a:noAutofit/>
              </a:bodyPr>
              <a:lstStyle/>
              <a:p>
                <a:pPr indent="0" lvl="0" marL="0" marR="0" rtl="0" algn="ctr">
                  <a:spcBef>
                    <a:spcPts val="0"/>
                  </a:spcBef>
                  <a:buSzPct val="25000"/>
                  <a:buNone/>
                </a:pPr>
                <a:r>
                  <a:rPr b="1" lang="en-US" sz="2800">
                    <a:solidFill>
                      <a:schemeClr val="lt1"/>
                    </a:solidFill>
                    <a:latin typeface="Arial"/>
                    <a:ea typeface="Arial"/>
                    <a:cs typeface="Arial"/>
                    <a:sym typeface="Arial"/>
                  </a:rPr>
                  <a:t>IDENTIFY</a:t>
                </a:r>
              </a:p>
            </p:txBody>
          </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33" name="Shape 533"/>
        <p:cNvGrpSpPr/>
        <p:nvPr/>
      </p:nvGrpSpPr>
      <p:grpSpPr>
        <a:xfrm>
          <a:off x="0" y="0"/>
          <a:ext cx="0" cy="0"/>
          <a:chOff x="0" y="0"/>
          <a:chExt cx="0" cy="0"/>
        </a:xfrm>
      </p:grpSpPr>
      <p:sp>
        <p:nvSpPr>
          <p:cNvPr id="534" name="Shape 534"/>
          <p:cNvSpPr txBox="1"/>
          <p:nvPr>
            <p:ph type="title"/>
          </p:nvPr>
        </p:nvSpPr>
        <p:spPr>
          <a:xfrm>
            <a:off x="457200" y="274637"/>
            <a:ext cx="8229600" cy="1143000"/>
          </a:xfrm>
          <a:prstGeom prst="rect">
            <a:avLst/>
          </a:prstGeom>
          <a:noFill/>
          <a:ln>
            <a:noFill/>
          </a:ln>
        </p:spPr>
        <p:txBody>
          <a:bodyPr anchorCtr="0" anchor="ctr" bIns="45700" lIns="91425" rIns="91425" tIns="45700">
            <a:noAutofit/>
          </a:bodyPr>
          <a:lstStyle/>
          <a:p>
            <a:pPr indent="0" lvl="0" marL="0" marR="0" rtl="0" algn="ctr">
              <a:spcBef>
                <a:spcPts val="0"/>
              </a:spcBef>
              <a:buClr>
                <a:schemeClr val="dk1"/>
              </a:buClr>
              <a:buSzPct val="25000"/>
              <a:buFont typeface="Calibri"/>
              <a:buNone/>
            </a:pPr>
            <a:r>
              <a:rPr b="0" i="0" lang="en-US" sz="4400" u="none" cap="none" strike="noStrike">
                <a:solidFill>
                  <a:schemeClr val="dk1"/>
                </a:solidFill>
                <a:latin typeface="Calibri"/>
                <a:ea typeface="Calibri"/>
                <a:cs typeface="Calibri"/>
                <a:sym typeface="Calibri"/>
              </a:rPr>
              <a:t>Publishing metadata</a:t>
            </a:r>
          </a:p>
        </p:txBody>
      </p:sp>
      <p:sp>
        <p:nvSpPr>
          <p:cNvPr id="535" name="Shape 535"/>
          <p:cNvSpPr txBox="1"/>
          <p:nvPr>
            <p:ph idx="1" type="body"/>
          </p:nvPr>
        </p:nvSpPr>
        <p:spPr>
          <a:xfrm>
            <a:off x="457200" y="1600200"/>
            <a:ext cx="8229600" cy="3621000"/>
          </a:xfrm>
          <a:prstGeom prst="rect">
            <a:avLst/>
          </a:prstGeom>
          <a:noFill/>
          <a:ln>
            <a:noFill/>
          </a:ln>
        </p:spPr>
        <p:txBody>
          <a:bodyPr anchorCtr="0" anchor="t" bIns="45700" lIns="91425" rIns="91425" tIns="45700">
            <a:noAutofit/>
          </a:bodyPr>
          <a:lstStyle/>
          <a:p>
            <a:pPr indent="0" lvl="0" marL="0" marR="0" rtl="0" algn="l">
              <a:lnSpc>
                <a:spcPct val="90000"/>
              </a:lnSpc>
              <a:spcBef>
                <a:spcPts val="0"/>
              </a:spcBef>
              <a:spcAft>
                <a:spcPts val="0"/>
              </a:spcAft>
              <a:buClr>
                <a:schemeClr val="dk1"/>
              </a:buClr>
              <a:buSzPct val="25000"/>
              <a:buFont typeface="Arial"/>
              <a:buNone/>
            </a:pPr>
            <a:r>
              <a:rPr b="0" i="0" lang="en-US" sz="3200" u="none" cap="none" strike="noStrike">
                <a:solidFill>
                  <a:schemeClr val="dk1"/>
                </a:solidFill>
                <a:latin typeface="Calibri"/>
                <a:ea typeface="Calibri"/>
                <a:cs typeface="Calibri"/>
                <a:sym typeface="Calibri"/>
              </a:rPr>
              <a:t>A metadata collection can be published to the internet via:</a:t>
            </a:r>
          </a:p>
          <a:p>
            <a:pPr indent="-285750" lvl="1" marL="742950" marR="0" rtl="0" algn="l">
              <a:lnSpc>
                <a:spcPct val="90000"/>
              </a:lnSpc>
              <a:spcBef>
                <a:spcPts val="560"/>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website catalog</a:t>
            </a:r>
          </a:p>
          <a:p>
            <a:pPr indent="-285750" lvl="1" marL="742950" marR="0" rtl="0" algn="l">
              <a:lnSpc>
                <a:spcPct val="90000"/>
              </a:lnSpc>
              <a:spcBef>
                <a:spcPts val="560"/>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web accessible folder (WAF)→ harvested</a:t>
            </a:r>
          </a:p>
          <a:p>
            <a:pPr indent="-285750" lvl="1" marL="742950" marR="0" rtl="0" algn="l">
              <a:lnSpc>
                <a:spcPct val="90000"/>
              </a:lnSpc>
              <a:spcBef>
                <a:spcPts val="560"/>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Z39.50 metadata clearinghouse</a:t>
            </a:r>
          </a:p>
          <a:p>
            <a:pPr indent="-285750" lvl="1" marL="742950" marR="0" rtl="0" algn="l">
              <a:lnSpc>
                <a:spcPct val="90000"/>
              </a:lnSpc>
              <a:spcBef>
                <a:spcPts val="560"/>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metadata service, e.g. ESRI ArcIMS</a:t>
            </a:r>
          </a:p>
          <a:p>
            <a:pPr indent="-285750" lvl="1" marL="742950" marR="0" rtl="0" algn="l">
              <a:lnSpc>
                <a:spcPct val="90000"/>
              </a:lnSpc>
              <a:spcBef>
                <a:spcPts val="560"/>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data portal</a:t>
            </a:r>
          </a:p>
          <a:p>
            <a:pPr indent="0" lvl="0" marL="0" marR="0" rtl="0" algn="l">
              <a:lnSpc>
                <a:spcPct val="90000"/>
              </a:lnSpc>
              <a:spcBef>
                <a:spcPts val="640"/>
              </a:spcBef>
              <a:buClr>
                <a:schemeClr val="dk1"/>
              </a:buClr>
              <a:buSzPct val="25000"/>
              <a:buFont typeface="Arial"/>
              <a:buNone/>
            </a:pPr>
            <a:r>
              <a:t/>
            </a:r>
            <a:endParaRPr b="0" i="0" sz="3200" u="none" cap="none" strike="noStrike">
              <a:solidFill>
                <a:schemeClr val="dk1"/>
              </a:solidFill>
              <a:latin typeface="Calibri"/>
              <a:ea typeface="Calibri"/>
              <a:cs typeface="Calibri"/>
              <a:sym typeface="Calibri"/>
            </a:endParaRPr>
          </a:p>
        </p:txBody>
      </p:sp>
      <p:sp>
        <p:nvSpPr>
          <p:cNvPr id="536" name="Shape 536"/>
          <p:cNvSpPr txBox="1"/>
          <p:nvPr/>
        </p:nvSpPr>
        <p:spPr>
          <a:xfrm>
            <a:off x="2851111" y="6175978"/>
            <a:ext cx="2844900" cy="396900"/>
          </a:xfrm>
          <a:prstGeom prst="rect">
            <a:avLst/>
          </a:prstGeom>
          <a:noFill/>
          <a:ln>
            <a:noFill/>
          </a:ln>
        </p:spPr>
        <p:txBody>
          <a:bodyPr anchorCtr="0" anchor="t" bIns="45700" lIns="91425" rIns="91425" tIns="45700">
            <a:noAutofit/>
          </a:bodyPr>
          <a:lstStyle/>
          <a:p>
            <a:pPr indent="0" lvl="0" marL="0" marR="0" rtl="0" algn="ctr">
              <a:spcBef>
                <a:spcPts val="0"/>
              </a:spcBef>
              <a:buSzPct val="25000"/>
              <a:buNone/>
            </a:pPr>
            <a:r>
              <a:rPr b="1" lang="en-US" sz="2000">
                <a:solidFill>
                  <a:srgbClr val="C00000"/>
                </a:solidFill>
                <a:latin typeface="Calibri"/>
                <a:ea typeface="Calibri"/>
                <a:cs typeface="Calibri"/>
                <a:sym typeface="Calibri"/>
              </a:rPr>
              <a:t>Metadata Collection</a:t>
            </a:r>
          </a:p>
        </p:txBody>
      </p:sp>
      <p:sp>
        <p:nvSpPr>
          <p:cNvPr id="537" name="Shape 537"/>
          <p:cNvSpPr txBox="1"/>
          <p:nvPr/>
        </p:nvSpPr>
        <p:spPr>
          <a:xfrm>
            <a:off x="663537" y="6175978"/>
            <a:ext cx="1686000" cy="396900"/>
          </a:xfrm>
          <a:prstGeom prst="rect">
            <a:avLst/>
          </a:prstGeom>
          <a:noFill/>
          <a:ln>
            <a:noFill/>
          </a:ln>
        </p:spPr>
        <p:txBody>
          <a:bodyPr anchorCtr="0" anchor="t" bIns="45700" lIns="91425" rIns="91425" tIns="45700">
            <a:noAutofit/>
          </a:bodyPr>
          <a:lstStyle/>
          <a:p>
            <a:pPr indent="0" lvl="0" marL="0" marR="0" rtl="0" algn="ctr">
              <a:spcBef>
                <a:spcPts val="0"/>
              </a:spcBef>
              <a:buSzPct val="25000"/>
              <a:buNone/>
            </a:pPr>
            <a:r>
              <a:rPr b="1" lang="en-US" sz="2000">
                <a:solidFill>
                  <a:srgbClr val="C00000"/>
                </a:solidFill>
                <a:latin typeface="Calibri"/>
                <a:ea typeface="Calibri"/>
                <a:cs typeface="Calibri"/>
                <a:sym typeface="Calibri"/>
              </a:rPr>
              <a:t>User Query</a:t>
            </a:r>
          </a:p>
        </p:txBody>
      </p:sp>
      <p:grpSp>
        <p:nvGrpSpPr>
          <p:cNvPr id="538" name="Shape 538"/>
          <p:cNvGrpSpPr/>
          <p:nvPr/>
        </p:nvGrpSpPr>
        <p:grpSpPr>
          <a:xfrm>
            <a:off x="701637" y="5009165"/>
            <a:ext cx="8223250" cy="1603375"/>
            <a:chOff x="642" y="2976"/>
            <a:chExt cx="5180" cy="1009"/>
          </a:xfrm>
        </p:grpSpPr>
        <p:sp>
          <p:nvSpPr>
            <p:cNvPr id="539" name="Shape 539"/>
            <p:cNvSpPr/>
            <p:nvPr/>
          </p:nvSpPr>
          <p:spPr>
            <a:xfrm rot="10800000">
              <a:off x="1704" y="3647"/>
              <a:ext cx="600" cy="0"/>
            </a:xfrm>
            <a:custGeom>
              <a:pathLst>
                <a:path extrusionOk="0" h="120000" w="120000">
                  <a:moveTo>
                    <a:pt x="90000" y="0"/>
                  </a:moveTo>
                  <a:lnTo>
                    <a:pt x="90000" y="30000"/>
                  </a:lnTo>
                  <a:lnTo>
                    <a:pt x="18750" y="30000"/>
                  </a:lnTo>
                  <a:lnTo>
                    <a:pt x="18750" y="90000"/>
                  </a:lnTo>
                  <a:lnTo>
                    <a:pt x="90000" y="90000"/>
                  </a:lnTo>
                  <a:lnTo>
                    <a:pt x="90000" y="120000"/>
                  </a:lnTo>
                  <a:lnTo>
                    <a:pt x="120000" y="60000"/>
                  </a:lnTo>
                  <a:lnTo>
                    <a:pt x="90000" y="0"/>
                  </a:lnTo>
                  <a:close/>
                </a:path>
                <a:path extrusionOk="0" h="120000" w="120000">
                  <a:moveTo>
                    <a:pt x="7500" y="30000"/>
                  </a:moveTo>
                  <a:lnTo>
                    <a:pt x="7500" y="90000"/>
                  </a:lnTo>
                  <a:lnTo>
                    <a:pt x="15000" y="90000"/>
                  </a:lnTo>
                  <a:lnTo>
                    <a:pt x="15000" y="30000"/>
                  </a:lnTo>
                  <a:lnTo>
                    <a:pt x="7500" y="30000"/>
                  </a:lnTo>
                  <a:close/>
                </a:path>
                <a:path extrusionOk="0" h="120000" w="120000">
                  <a:moveTo>
                    <a:pt x="0" y="30000"/>
                  </a:moveTo>
                  <a:lnTo>
                    <a:pt x="0" y="90000"/>
                  </a:lnTo>
                  <a:lnTo>
                    <a:pt x="3750" y="90000"/>
                  </a:lnTo>
                  <a:lnTo>
                    <a:pt x="3750" y="30000"/>
                  </a:lnTo>
                  <a:lnTo>
                    <a:pt x="0" y="30000"/>
                  </a:lnTo>
                  <a:close/>
                </a:path>
              </a:pathLst>
            </a:custGeom>
            <a:solidFill>
              <a:schemeClr val="accent2"/>
            </a:solidFill>
            <a:ln cap="sq" cmpd="sng" w="12700">
              <a:solidFill>
                <a:schemeClr val="dk1"/>
              </a:solidFill>
              <a:prstDash val="solid"/>
              <a:miter/>
              <a:headEnd len="med" w="med" type="none"/>
              <a:tailEnd len="med" w="med" type="none"/>
            </a:ln>
          </p:spPr>
          <p:txBody>
            <a:bodyPr anchorCtr="0" anchor="ctr" bIns="45700" lIns="91425" rIns="91425" tIns="45700">
              <a:noAutofit/>
            </a:bodyPr>
            <a:lstStyle/>
            <a:p>
              <a:pPr indent="0" lvl="0" marL="0" marR="0" rtl="0" algn="l">
                <a:spcBef>
                  <a:spcPts val="0"/>
                </a:spcBef>
                <a:buNone/>
              </a:pPr>
              <a:r>
                <a:t/>
              </a:r>
              <a:endParaRPr sz="1800">
                <a:solidFill>
                  <a:schemeClr val="dk1"/>
                </a:solidFill>
                <a:latin typeface="Calibri"/>
                <a:ea typeface="Calibri"/>
                <a:cs typeface="Calibri"/>
                <a:sym typeface="Calibri"/>
              </a:endParaRPr>
            </a:p>
          </p:txBody>
        </p:sp>
        <p:grpSp>
          <p:nvGrpSpPr>
            <p:cNvPr id="540" name="Shape 540"/>
            <p:cNvGrpSpPr/>
            <p:nvPr/>
          </p:nvGrpSpPr>
          <p:grpSpPr>
            <a:xfrm>
              <a:off x="642" y="2976"/>
              <a:ext cx="5180" cy="1009"/>
              <a:chOff x="642" y="2976"/>
              <a:chExt cx="5180" cy="1009"/>
            </a:xfrm>
          </p:grpSpPr>
          <p:sp>
            <p:nvSpPr>
              <p:cNvPr id="541" name="Shape 541"/>
              <p:cNvSpPr/>
              <p:nvPr/>
            </p:nvSpPr>
            <p:spPr>
              <a:xfrm>
                <a:off x="2447" y="3024"/>
                <a:ext cx="1026" cy="702"/>
              </a:xfrm>
              <a:prstGeom prst="flowChartMultidocument">
                <a:avLst/>
              </a:prstGeom>
              <a:solidFill>
                <a:srgbClr val="DAE5F1"/>
              </a:solidFill>
              <a:ln cap="sq" cmpd="sng" w="12700">
                <a:solidFill>
                  <a:schemeClr val="dk1"/>
                </a:solidFill>
                <a:prstDash val="solid"/>
                <a:miter/>
                <a:headEnd len="med" w="med" type="none"/>
                <a:tailEnd len="med" w="med" type="none"/>
              </a:ln>
            </p:spPr>
            <p:txBody>
              <a:bodyPr anchorCtr="0" anchor="ctr" bIns="45700" lIns="91425" rIns="91425" tIns="45700">
                <a:noAutofit/>
              </a:bodyPr>
              <a:lstStyle/>
              <a:p>
                <a:pPr indent="0" lvl="0" marL="0" marR="0" rtl="0" algn="l">
                  <a:spcBef>
                    <a:spcPts val="0"/>
                  </a:spcBef>
                  <a:buNone/>
                </a:pPr>
                <a:r>
                  <a:t/>
                </a:r>
                <a:endParaRPr sz="1800">
                  <a:solidFill>
                    <a:schemeClr val="dk1"/>
                  </a:solidFill>
                  <a:latin typeface="Arial"/>
                  <a:ea typeface="Arial"/>
                  <a:cs typeface="Arial"/>
                  <a:sym typeface="Arial"/>
                </a:endParaRPr>
              </a:p>
            </p:txBody>
          </p:sp>
          <p:sp>
            <p:nvSpPr>
              <p:cNvPr id="542" name="Shape 542"/>
              <p:cNvSpPr/>
              <p:nvPr/>
            </p:nvSpPr>
            <p:spPr>
              <a:xfrm>
                <a:off x="642" y="3025"/>
                <a:ext cx="900" cy="600"/>
              </a:xfrm>
              <a:custGeom>
                <a:pathLst>
                  <a:path extrusionOk="0" h="120000" w="120000">
                    <a:moveTo>
                      <a:pt x="0" y="0"/>
                    </a:moveTo>
                    <a:lnTo>
                      <a:pt x="120000" y="0"/>
                    </a:lnTo>
                    <a:lnTo>
                      <a:pt x="120000" y="120000"/>
                    </a:lnTo>
                    <a:lnTo>
                      <a:pt x="0" y="120000"/>
                    </a:lnTo>
                    <a:close/>
                    <a:moveTo>
                      <a:pt x="42857" y="40714"/>
                    </a:moveTo>
                    <a:lnTo>
                      <a:pt x="42857" y="40714"/>
                    </a:lnTo>
                    <a:cubicBezTo>
                      <a:pt x="42857" y="26512"/>
                      <a:pt x="50532" y="15000"/>
                      <a:pt x="60000" y="14999"/>
                    </a:cubicBezTo>
                    <a:cubicBezTo>
                      <a:pt x="69467" y="14999"/>
                      <a:pt x="77142" y="26512"/>
                      <a:pt x="77142" y="40714"/>
                    </a:cubicBezTo>
                    <a:cubicBezTo>
                      <a:pt x="77142" y="51365"/>
                      <a:pt x="73305" y="60000"/>
                      <a:pt x="68571" y="60000"/>
                    </a:cubicBezTo>
                    <a:cubicBezTo>
                      <a:pt x="66204" y="60000"/>
                      <a:pt x="64285" y="64317"/>
                      <a:pt x="64285" y="69642"/>
                    </a:cubicBezTo>
                    <a:lnTo>
                      <a:pt x="64285" y="82500"/>
                    </a:lnTo>
                    <a:lnTo>
                      <a:pt x="55714" y="82500"/>
                    </a:lnTo>
                    <a:lnTo>
                      <a:pt x="55714" y="69642"/>
                    </a:lnTo>
                    <a:cubicBezTo>
                      <a:pt x="55714" y="58991"/>
                      <a:pt x="59551" y="50357"/>
                      <a:pt x="64285" y="50357"/>
                    </a:cubicBezTo>
                    <a:cubicBezTo>
                      <a:pt x="66652" y="50357"/>
                      <a:pt x="68571" y="46039"/>
                      <a:pt x="68571" y="40714"/>
                    </a:cubicBezTo>
                    <a:lnTo>
                      <a:pt x="68571" y="40714"/>
                    </a:lnTo>
                    <a:cubicBezTo>
                      <a:pt x="68571" y="33613"/>
                      <a:pt x="64733" y="27857"/>
                      <a:pt x="59999" y="27857"/>
                    </a:cubicBezTo>
                    <a:cubicBezTo>
                      <a:pt x="55266" y="27857"/>
                      <a:pt x="51428" y="33613"/>
                      <a:pt x="51428" y="40714"/>
                    </a:cubicBezTo>
                    <a:close/>
                    <a:moveTo>
                      <a:pt x="60000" y="85714"/>
                    </a:moveTo>
                    <a:cubicBezTo>
                      <a:pt x="63550" y="85714"/>
                      <a:pt x="66428" y="90031"/>
                      <a:pt x="66428" y="95357"/>
                    </a:cubicBezTo>
                    <a:cubicBezTo>
                      <a:pt x="66428" y="100682"/>
                      <a:pt x="63550" y="105000"/>
                      <a:pt x="60000" y="105000"/>
                    </a:cubicBezTo>
                    <a:cubicBezTo>
                      <a:pt x="56449" y="105000"/>
                      <a:pt x="53571" y="100682"/>
                      <a:pt x="53571" y="95357"/>
                    </a:cubicBezTo>
                    <a:cubicBezTo>
                      <a:pt x="53571" y="90031"/>
                      <a:pt x="56449" y="85714"/>
                      <a:pt x="60000" y="85714"/>
                    </a:cubicBezTo>
                    <a:close/>
                  </a:path>
                  <a:path extrusionOk="0" fill="darken" h="120000" w="120000">
                    <a:moveTo>
                      <a:pt x="42857" y="40714"/>
                    </a:moveTo>
                    <a:lnTo>
                      <a:pt x="42857" y="40714"/>
                    </a:lnTo>
                    <a:cubicBezTo>
                      <a:pt x="42857" y="26512"/>
                      <a:pt x="50532" y="15000"/>
                      <a:pt x="60000" y="14999"/>
                    </a:cubicBezTo>
                    <a:cubicBezTo>
                      <a:pt x="69467" y="14999"/>
                      <a:pt x="77142" y="26512"/>
                      <a:pt x="77142" y="40714"/>
                    </a:cubicBezTo>
                    <a:cubicBezTo>
                      <a:pt x="77142" y="51365"/>
                      <a:pt x="73305" y="60000"/>
                      <a:pt x="68571" y="60000"/>
                    </a:cubicBezTo>
                    <a:cubicBezTo>
                      <a:pt x="66204" y="60000"/>
                      <a:pt x="64285" y="64317"/>
                      <a:pt x="64285" y="69642"/>
                    </a:cubicBezTo>
                    <a:lnTo>
                      <a:pt x="64285" y="82500"/>
                    </a:lnTo>
                    <a:lnTo>
                      <a:pt x="55714" y="82500"/>
                    </a:lnTo>
                    <a:lnTo>
                      <a:pt x="55714" y="69642"/>
                    </a:lnTo>
                    <a:cubicBezTo>
                      <a:pt x="55714" y="58991"/>
                      <a:pt x="59551" y="50357"/>
                      <a:pt x="64285" y="50357"/>
                    </a:cubicBezTo>
                    <a:cubicBezTo>
                      <a:pt x="66652" y="50357"/>
                      <a:pt x="68571" y="46039"/>
                      <a:pt x="68571" y="40714"/>
                    </a:cubicBezTo>
                    <a:lnTo>
                      <a:pt x="68571" y="40714"/>
                    </a:lnTo>
                    <a:cubicBezTo>
                      <a:pt x="68571" y="33613"/>
                      <a:pt x="64733" y="27857"/>
                      <a:pt x="59999" y="27857"/>
                    </a:cubicBezTo>
                    <a:cubicBezTo>
                      <a:pt x="55266" y="27857"/>
                      <a:pt x="51428" y="33613"/>
                      <a:pt x="51428" y="40714"/>
                    </a:cubicBezTo>
                    <a:close/>
                    <a:moveTo>
                      <a:pt x="60000" y="85714"/>
                    </a:moveTo>
                    <a:cubicBezTo>
                      <a:pt x="63550" y="85714"/>
                      <a:pt x="66428" y="90031"/>
                      <a:pt x="66428" y="95357"/>
                    </a:cubicBezTo>
                    <a:cubicBezTo>
                      <a:pt x="66428" y="100682"/>
                      <a:pt x="63550" y="105000"/>
                      <a:pt x="60000" y="105000"/>
                    </a:cubicBezTo>
                    <a:cubicBezTo>
                      <a:pt x="56449" y="105000"/>
                      <a:pt x="53571" y="100682"/>
                      <a:pt x="53571" y="95357"/>
                    </a:cubicBezTo>
                    <a:cubicBezTo>
                      <a:pt x="53571" y="90031"/>
                      <a:pt x="56449" y="85714"/>
                      <a:pt x="60000" y="85714"/>
                    </a:cubicBezTo>
                    <a:close/>
                  </a:path>
                  <a:path extrusionOk="0" fill="none" h="120000" w="120000">
                    <a:moveTo>
                      <a:pt x="42857" y="40714"/>
                    </a:moveTo>
                    <a:lnTo>
                      <a:pt x="42857" y="40714"/>
                    </a:lnTo>
                    <a:cubicBezTo>
                      <a:pt x="42857" y="26512"/>
                      <a:pt x="50532" y="15000"/>
                      <a:pt x="60000" y="14999"/>
                    </a:cubicBezTo>
                    <a:cubicBezTo>
                      <a:pt x="69467" y="14999"/>
                      <a:pt x="77142" y="26512"/>
                      <a:pt x="77142" y="40714"/>
                    </a:cubicBezTo>
                    <a:cubicBezTo>
                      <a:pt x="77142" y="51365"/>
                      <a:pt x="73305" y="60000"/>
                      <a:pt x="68571" y="60000"/>
                    </a:cubicBezTo>
                    <a:cubicBezTo>
                      <a:pt x="66204" y="60000"/>
                      <a:pt x="64285" y="64317"/>
                      <a:pt x="64285" y="69642"/>
                    </a:cubicBezTo>
                    <a:lnTo>
                      <a:pt x="64285" y="82500"/>
                    </a:lnTo>
                    <a:lnTo>
                      <a:pt x="55714" y="82500"/>
                    </a:lnTo>
                    <a:lnTo>
                      <a:pt x="55714" y="69642"/>
                    </a:lnTo>
                    <a:cubicBezTo>
                      <a:pt x="55714" y="58991"/>
                      <a:pt x="59551" y="50357"/>
                      <a:pt x="64285" y="50357"/>
                    </a:cubicBezTo>
                    <a:cubicBezTo>
                      <a:pt x="66652" y="50357"/>
                      <a:pt x="68571" y="46039"/>
                      <a:pt x="68571" y="40714"/>
                    </a:cubicBezTo>
                    <a:lnTo>
                      <a:pt x="68571" y="40714"/>
                    </a:lnTo>
                    <a:cubicBezTo>
                      <a:pt x="68571" y="33613"/>
                      <a:pt x="64733" y="27857"/>
                      <a:pt x="59999" y="27857"/>
                    </a:cubicBezTo>
                    <a:cubicBezTo>
                      <a:pt x="55266" y="27857"/>
                      <a:pt x="51428" y="33613"/>
                      <a:pt x="51428" y="40714"/>
                    </a:cubicBezTo>
                    <a:close/>
                    <a:moveTo>
                      <a:pt x="60000" y="85714"/>
                    </a:moveTo>
                    <a:cubicBezTo>
                      <a:pt x="63550" y="85714"/>
                      <a:pt x="66428" y="90031"/>
                      <a:pt x="66428" y="95357"/>
                    </a:cubicBezTo>
                    <a:cubicBezTo>
                      <a:pt x="66428" y="100682"/>
                      <a:pt x="63550" y="105000"/>
                      <a:pt x="60000" y="105000"/>
                    </a:cubicBezTo>
                    <a:cubicBezTo>
                      <a:pt x="56449" y="105000"/>
                      <a:pt x="53571" y="100682"/>
                      <a:pt x="53571" y="95357"/>
                    </a:cubicBezTo>
                    <a:cubicBezTo>
                      <a:pt x="53571" y="90031"/>
                      <a:pt x="56449" y="85714"/>
                      <a:pt x="60000" y="85714"/>
                    </a:cubicBezTo>
                    <a:close/>
                  </a:path>
                  <a:path extrusionOk="0" fill="none" h="120000" w="120000">
                    <a:moveTo>
                      <a:pt x="0" y="0"/>
                    </a:moveTo>
                    <a:lnTo>
                      <a:pt x="120000" y="0"/>
                    </a:lnTo>
                    <a:lnTo>
                      <a:pt x="120000" y="120000"/>
                    </a:lnTo>
                    <a:lnTo>
                      <a:pt x="0" y="120000"/>
                    </a:lnTo>
                    <a:close/>
                  </a:path>
                </a:pathLst>
              </a:custGeom>
              <a:solidFill>
                <a:schemeClr val="lt1"/>
              </a:solidFill>
              <a:ln cap="flat" cmpd="sng" w="25400">
                <a:solidFill>
                  <a:schemeClr val="accent1"/>
                </a:solidFill>
                <a:prstDash val="solid"/>
                <a:round/>
                <a:headEnd len="med" w="med" type="none"/>
                <a:tailEnd len="med" w="med" type="none"/>
              </a:ln>
            </p:spPr>
            <p:txBody>
              <a:bodyPr anchorCtr="0" anchor="ctr" bIns="45700" lIns="91425" rIns="91425" tIns="45700">
                <a:noAutofit/>
              </a:bodyPr>
              <a:lstStyle/>
              <a:p>
                <a:pPr indent="0" lvl="0" marL="0" marR="0" rtl="0" algn="l">
                  <a:spcBef>
                    <a:spcPts val="0"/>
                  </a:spcBef>
                  <a:buNone/>
                </a:pPr>
                <a:r>
                  <a:t/>
                </a:r>
                <a:endParaRPr sz="1800">
                  <a:solidFill>
                    <a:schemeClr val="dk1"/>
                  </a:solidFill>
                  <a:latin typeface="Calibri"/>
                  <a:ea typeface="Calibri"/>
                  <a:cs typeface="Calibri"/>
                  <a:sym typeface="Calibri"/>
                </a:endParaRPr>
              </a:p>
            </p:txBody>
          </p:sp>
          <p:sp>
            <p:nvSpPr>
              <p:cNvPr id="543" name="Shape 543"/>
              <p:cNvSpPr/>
              <p:nvPr/>
            </p:nvSpPr>
            <p:spPr>
              <a:xfrm>
                <a:off x="1728" y="3122"/>
                <a:ext cx="600" cy="0"/>
              </a:xfrm>
              <a:custGeom>
                <a:pathLst>
                  <a:path extrusionOk="0" h="120000" w="120000">
                    <a:moveTo>
                      <a:pt x="90000" y="0"/>
                    </a:moveTo>
                    <a:lnTo>
                      <a:pt x="90000" y="30000"/>
                    </a:lnTo>
                    <a:lnTo>
                      <a:pt x="18750" y="30000"/>
                    </a:lnTo>
                    <a:lnTo>
                      <a:pt x="18750" y="90000"/>
                    </a:lnTo>
                    <a:lnTo>
                      <a:pt x="90000" y="90000"/>
                    </a:lnTo>
                    <a:lnTo>
                      <a:pt x="90000" y="120000"/>
                    </a:lnTo>
                    <a:lnTo>
                      <a:pt x="120000" y="60000"/>
                    </a:lnTo>
                    <a:lnTo>
                      <a:pt x="90000" y="0"/>
                    </a:lnTo>
                    <a:close/>
                  </a:path>
                  <a:path extrusionOk="0" h="120000" w="120000">
                    <a:moveTo>
                      <a:pt x="7500" y="30000"/>
                    </a:moveTo>
                    <a:lnTo>
                      <a:pt x="7500" y="90000"/>
                    </a:lnTo>
                    <a:lnTo>
                      <a:pt x="15000" y="90000"/>
                    </a:lnTo>
                    <a:lnTo>
                      <a:pt x="15000" y="30000"/>
                    </a:lnTo>
                    <a:lnTo>
                      <a:pt x="7500" y="30000"/>
                    </a:lnTo>
                    <a:close/>
                  </a:path>
                  <a:path extrusionOk="0" h="120000" w="120000">
                    <a:moveTo>
                      <a:pt x="0" y="30000"/>
                    </a:moveTo>
                    <a:lnTo>
                      <a:pt x="0" y="90000"/>
                    </a:lnTo>
                    <a:lnTo>
                      <a:pt x="3750" y="90000"/>
                    </a:lnTo>
                    <a:lnTo>
                      <a:pt x="3750" y="30000"/>
                    </a:lnTo>
                    <a:lnTo>
                      <a:pt x="0" y="30000"/>
                    </a:lnTo>
                    <a:close/>
                  </a:path>
                </a:pathLst>
              </a:custGeom>
              <a:solidFill>
                <a:schemeClr val="accent2"/>
              </a:solidFill>
              <a:ln cap="sq" cmpd="sng" w="12700">
                <a:solidFill>
                  <a:schemeClr val="dk1"/>
                </a:solidFill>
                <a:prstDash val="solid"/>
                <a:miter/>
                <a:headEnd len="med" w="med" type="none"/>
                <a:tailEnd len="med" w="med" type="none"/>
              </a:ln>
            </p:spPr>
            <p:txBody>
              <a:bodyPr anchorCtr="0" anchor="ctr" bIns="45700" lIns="91425" rIns="91425" tIns="45700">
                <a:noAutofit/>
              </a:bodyPr>
              <a:lstStyle/>
              <a:p>
                <a:pPr indent="0" lvl="0" marL="0" marR="0" rtl="0" algn="l">
                  <a:spcBef>
                    <a:spcPts val="0"/>
                  </a:spcBef>
                  <a:buNone/>
                </a:pPr>
                <a:r>
                  <a:t/>
                </a:r>
                <a:endParaRPr sz="1800">
                  <a:solidFill>
                    <a:schemeClr val="dk1"/>
                  </a:solidFill>
                  <a:latin typeface="Calibri"/>
                  <a:ea typeface="Calibri"/>
                  <a:cs typeface="Calibri"/>
                  <a:sym typeface="Calibri"/>
                </a:endParaRPr>
              </a:p>
            </p:txBody>
          </p:sp>
          <p:sp>
            <p:nvSpPr>
              <p:cNvPr id="544" name="Shape 544"/>
              <p:cNvSpPr txBox="1"/>
              <p:nvPr/>
            </p:nvSpPr>
            <p:spPr>
              <a:xfrm>
                <a:off x="3408" y="3025"/>
                <a:ext cx="1200" cy="600"/>
              </a:xfrm>
              <a:prstGeom prst="rect">
                <a:avLst/>
              </a:prstGeom>
              <a:noFill/>
              <a:ln>
                <a:noFill/>
              </a:ln>
            </p:spPr>
            <p:txBody>
              <a:bodyPr anchorCtr="0" anchor="t" bIns="45700" lIns="91425" rIns="91425" tIns="45700">
                <a:noAutofit/>
              </a:bodyPr>
              <a:lstStyle/>
              <a:p>
                <a:pPr indent="0" lvl="0" marL="0" marR="0" rtl="0" algn="ctr">
                  <a:spcBef>
                    <a:spcPts val="0"/>
                  </a:spcBef>
                  <a:spcAft>
                    <a:spcPts val="0"/>
                  </a:spcAft>
                  <a:buSzPct val="25000"/>
                  <a:buNone/>
                </a:pPr>
                <a:r>
                  <a:rPr b="1" lang="en-US" sz="2000">
                    <a:solidFill>
                      <a:srgbClr val="C00000"/>
                    </a:solidFill>
                    <a:latin typeface="Calibri"/>
                    <a:ea typeface="Calibri"/>
                    <a:cs typeface="Calibri"/>
                    <a:sym typeface="Calibri"/>
                  </a:rPr>
                  <a:t>Internet / </a:t>
                </a:r>
              </a:p>
              <a:p>
                <a:pPr indent="0" lvl="0" marL="0" marR="0" rtl="0" algn="ctr">
                  <a:spcBef>
                    <a:spcPts val="1000"/>
                  </a:spcBef>
                  <a:buSzPct val="25000"/>
                  <a:buNone/>
                </a:pPr>
                <a:r>
                  <a:rPr b="1" lang="en-US" sz="2000">
                    <a:solidFill>
                      <a:srgbClr val="C00000"/>
                    </a:solidFill>
                    <a:latin typeface="Calibri"/>
                    <a:ea typeface="Calibri"/>
                    <a:cs typeface="Calibri"/>
                    <a:sym typeface="Calibri"/>
                  </a:rPr>
                  <a:t>Intranet</a:t>
                </a:r>
              </a:p>
            </p:txBody>
          </p:sp>
          <p:sp>
            <p:nvSpPr>
              <p:cNvPr id="545" name="Shape 545"/>
              <p:cNvSpPr/>
              <p:nvPr/>
            </p:nvSpPr>
            <p:spPr>
              <a:xfrm>
                <a:off x="4464" y="2976"/>
                <a:ext cx="911" cy="672"/>
              </a:xfrm>
              <a:prstGeom prst="flowChartPredefinedProcess">
                <a:avLst/>
              </a:prstGeom>
              <a:solidFill>
                <a:srgbClr val="DAE5F1"/>
              </a:solidFill>
              <a:ln cap="flat" cmpd="sng" w="9525">
                <a:solidFill>
                  <a:schemeClr val="dk1"/>
                </a:solidFill>
                <a:prstDash val="solid"/>
                <a:miter/>
                <a:headEnd len="med" w="med" type="none"/>
                <a:tailEnd len="med" w="med" type="none"/>
              </a:ln>
            </p:spPr>
            <p:txBody>
              <a:bodyPr anchorCtr="0" anchor="ctr" bIns="45700" lIns="91425" rIns="91425" tIns="45700">
                <a:noAutofit/>
              </a:bodyPr>
              <a:lstStyle/>
              <a:p>
                <a:pPr indent="0" lvl="0" marL="0" marR="0" rtl="0" algn="l">
                  <a:spcBef>
                    <a:spcPts val="0"/>
                  </a:spcBef>
                  <a:buNone/>
                </a:pPr>
                <a:r>
                  <a:t/>
                </a:r>
                <a:endParaRPr sz="1800">
                  <a:solidFill>
                    <a:schemeClr val="dk1"/>
                  </a:solidFill>
                  <a:latin typeface="Arial"/>
                  <a:ea typeface="Arial"/>
                  <a:cs typeface="Arial"/>
                  <a:sym typeface="Arial"/>
                </a:endParaRPr>
              </a:p>
            </p:txBody>
          </p:sp>
          <p:sp>
            <p:nvSpPr>
              <p:cNvPr id="546" name="Shape 546"/>
              <p:cNvSpPr txBox="1"/>
              <p:nvPr/>
            </p:nvSpPr>
            <p:spPr>
              <a:xfrm>
                <a:off x="4022" y="3686"/>
                <a:ext cx="1800" cy="300"/>
              </a:xfrm>
              <a:prstGeom prst="rect">
                <a:avLst/>
              </a:prstGeom>
              <a:noFill/>
              <a:ln>
                <a:noFill/>
              </a:ln>
            </p:spPr>
            <p:txBody>
              <a:bodyPr anchorCtr="0" anchor="t" bIns="45700" lIns="91425" rIns="91425" tIns="45700">
                <a:noAutofit/>
              </a:bodyPr>
              <a:lstStyle/>
              <a:p>
                <a:pPr indent="0" lvl="0" marL="0" marR="0" rtl="0" algn="ctr">
                  <a:spcBef>
                    <a:spcPts val="0"/>
                  </a:spcBef>
                  <a:buSzPct val="25000"/>
                  <a:buNone/>
                </a:pPr>
                <a:r>
                  <a:rPr b="1" lang="en-US" sz="2000">
                    <a:solidFill>
                      <a:srgbClr val="C00000"/>
                    </a:solidFill>
                    <a:latin typeface="Calibri"/>
                    <a:ea typeface="Calibri"/>
                    <a:cs typeface="Calibri"/>
                    <a:sym typeface="Calibri"/>
                  </a:rPr>
                  <a:t>Dataset</a:t>
                </a:r>
              </a:p>
            </p:txBody>
          </p:sp>
        </p:gr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50" name="Shape 550"/>
        <p:cNvGrpSpPr/>
        <p:nvPr/>
      </p:nvGrpSpPr>
      <p:grpSpPr>
        <a:xfrm>
          <a:off x="0" y="0"/>
          <a:ext cx="0" cy="0"/>
          <a:chOff x="0" y="0"/>
          <a:chExt cx="0" cy="0"/>
        </a:xfrm>
      </p:grpSpPr>
      <p:sp>
        <p:nvSpPr>
          <p:cNvPr id="551" name="Shape 551"/>
          <p:cNvSpPr txBox="1"/>
          <p:nvPr>
            <p:ph type="title"/>
          </p:nvPr>
        </p:nvSpPr>
        <p:spPr>
          <a:xfrm>
            <a:off x="457200" y="274637"/>
            <a:ext cx="8229600" cy="1143000"/>
          </a:xfrm>
          <a:prstGeom prst="rect">
            <a:avLst/>
          </a:prstGeom>
          <a:noFill/>
          <a:ln>
            <a:noFill/>
          </a:ln>
        </p:spPr>
        <p:txBody>
          <a:bodyPr anchorCtr="0" anchor="ctr" bIns="45700" lIns="91425" rIns="91425" tIns="45700">
            <a:noAutofit/>
          </a:bodyPr>
          <a:lstStyle/>
          <a:p>
            <a:pPr indent="0" lvl="0" marL="0" marR="0" rtl="0" algn="ctr">
              <a:spcBef>
                <a:spcPts val="0"/>
              </a:spcBef>
              <a:buClr>
                <a:schemeClr val="dk1"/>
              </a:buClr>
              <a:buSzPct val="25000"/>
              <a:buFont typeface="Calibri"/>
              <a:buNone/>
            </a:pPr>
            <a:r>
              <a:rPr b="0" i="0" lang="en-US" sz="4400" u="none" cap="none" strike="noStrike">
                <a:solidFill>
                  <a:schemeClr val="dk1"/>
                </a:solidFill>
                <a:latin typeface="Calibri"/>
                <a:ea typeface="Calibri"/>
                <a:cs typeface="Calibri"/>
                <a:sym typeface="Calibri"/>
              </a:rPr>
              <a:t>Metadata for managing data</a:t>
            </a:r>
          </a:p>
        </p:txBody>
      </p:sp>
      <p:sp>
        <p:nvSpPr>
          <p:cNvPr id="552" name="Shape 552"/>
          <p:cNvSpPr txBox="1"/>
          <p:nvPr>
            <p:ph idx="1" type="body"/>
          </p:nvPr>
        </p:nvSpPr>
        <p:spPr>
          <a:xfrm>
            <a:off x="457200" y="1600200"/>
            <a:ext cx="8229600" cy="4526100"/>
          </a:xfrm>
          <a:prstGeom prst="rect">
            <a:avLst/>
          </a:prstGeom>
          <a:noFill/>
          <a:ln>
            <a:noFill/>
          </a:ln>
        </p:spPr>
        <p:txBody>
          <a:bodyPr anchorCtr="0" anchor="t" bIns="45700" lIns="91425" rIns="91425" tIns="45700">
            <a:noAutofit/>
          </a:bodyPr>
          <a:lstStyle/>
          <a:p>
            <a:pPr indent="-342900" lvl="0" marL="342900" marR="0" rtl="0" algn="l">
              <a:lnSpc>
                <a:spcPct val="80000"/>
              </a:lnSpc>
              <a:spcBef>
                <a:spcPts val="0"/>
              </a:spcBef>
              <a:spcAft>
                <a:spcPts val="0"/>
              </a:spcAft>
              <a:buClr>
                <a:schemeClr val="dk1"/>
              </a:buClr>
              <a:buSzPct val="101818"/>
              <a:buFont typeface="Arial"/>
              <a:buChar char="•"/>
            </a:pPr>
            <a:r>
              <a:rPr b="0" i="0" lang="en-US" sz="2240" u="none" cap="none" strike="noStrike">
                <a:solidFill>
                  <a:schemeClr val="dk1"/>
                </a:solidFill>
                <a:latin typeface="Calibri"/>
                <a:ea typeface="Calibri"/>
                <a:cs typeface="Calibri"/>
                <a:sym typeface="Calibri"/>
              </a:rPr>
              <a:t>Metadata records can used to track data provenance accuracy</a:t>
            </a:r>
          </a:p>
          <a:p>
            <a:pPr indent="-342900" lvl="0" marL="342900" marR="0" rtl="0" algn="l">
              <a:lnSpc>
                <a:spcPct val="80000"/>
              </a:lnSpc>
              <a:spcBef>
                <a:spcPts val="448"/>
              </a:spcBef>
              <a:spcAft>
                <a:spcPts val="0"/>
              </a:spcAft>
              <a:buClr>
                <a:schemeClr val="dk1"/>
              </a:buClr>
              <a:buSzPct val="101818"/>
              <a:buFont typeface="Arial"/>
              <a:buNone/>
            </a:pPr>
            <a:r>
              <a:t/>
            </a:r>
            <a:endParaRPr b="0" i="0" sz="2240" u="none" cap="none" strike="noStrike">
              <a:solidFill>
                <a:schemeClr val="dk1"/>
              </a:solidFill>
              <a:latin typeface="Calibri"/>
              <a:ea typeface="Calibri"/>
              <a:cs typeface="Calibri"/>
              <a:sym typeface="Calibri"/>
            </a:endParaRPr>
          </a:p>
          <a:p>
            <a:pPr indent="-342900" lvl="0" marL="342900" marR="0" rtl="0" algn="l">
              <a:lnSpc>
                <a:spcPct val="80000"/>
              </a:lnSpc>
              <a:spcBef>
                <a:spcPts val="448"/>
              </a:spcBef>
              <a:spcAft>
                <a:spcPts val="0"/>
              </a:spcAft>
              <a:buClr>
                <a:schemeClr val="dk1"/>
              </a:buClr>
              <a:buSzPct val="101818"/>
              <a:buFont typeface="Arial"/>
              <a:buChar char="•"/>
            </a:pPr>
            <a:r>
              <a:rPr b="0" i="0" lang="en-US" sz="2240" u="none" cap="none" strike="noStrike">
                <a:solidFill>
                  <a:schemeClr val="dk1"/>
                </a:solidFill>
                <a:latin typeface="Calibri"/>
                <a:ea typeface="Calibri"/>
                <a:cs typeface="Calibri"/>
                <a:sym typeface="Calibri"/>
              </a:rPr>
              <a:t>Data Maintenance:</a:t>
            </a:r>
          </a:p>
          <a:p>
            <a:pPr indent="-285750" lvl="1" marL="742950" marR="0" rtl="0" algn="l">
              <a:lnSpc>
                <a:spcPct val="80000"/>
              </a:lnSpc>
              <a:spcBef>
                <a:spcPts val="392"/>
              </a:spcBef>
              <a:spcAft>
                <a:spcPts val="0"/>
              </a:spcAft>
              <a:buClr>
                <a:schemeClr val="dk1"/>
              </a:buClr>
              <a:buSzPct val="98000"/>
              <a:buFont typeface="Arial"/>
              <a:buChar char="–"/>
            </a:pPr>
            <a:r>
              <a:rPr b="0" i="0" lang="en-US" sz="1960" u="none" cap="none" strike="noStrike">
                <a:solidFill>
                  <a:schemeClr val="dk1"/>
                </a:solidFill>
                <a:latin typeface="Calibri"/>
                <a:ea typeface="Calibri"/>
                <a:cs typeface="Calibri"/>
                <a:sym typeface="Calibri"/>
              </a:rPr>
              <a:t>Are the data current?</a:t>
            </a:r>
          </a:p>
          <a:p>
            <a:pPr indent="-228600" lvl="2" marL="1143000" marR="0" rtl="0" algn="l">
              <a:lnSpc>
                <a:spcPct val="80000"/>
              </a:lnSpc>
              <a:spcBef>
                <a:spcPts val="336"/>
              </a:spcBef>
              <a:spcAft>
                <a:spcPts val="0"/>
              </a:spcAft>
              <a:buClr>
                <a:schemeClr val="dk1"/>
              </a:buClr>
              <a:buSzPct val="98764"/>
              <a:buFont typeface="Arial"/>
              <a:buChar char="•"/>
            </a:pPr>
            <a:r>
              <a:rPr b="0" i="0" lang="en-US" sz="1679" u="none" cap="none" strike="noStrike">
                <a:solidFill>
                  <a:schemeClr val="dk1"/>
                </a:solidFill>
                <a:latin typeface="Calibri"/>
                <a:ea typeface="Calibri"/>
                <a:cs typeface="Calibri"/>
                <a:sym typeface="Calibri"/>
              </a:rPr>
              <a:t>Do we have data older than ten years?</a:t>
            </a:r>
          </a:p>
          <a:p>
            <a:pPr indent="-228600" lvl="2" marL="1143000" marR="0" rtl="0" algn="l">
              <a:lnSpc>
                <a:spcPct val="80000"/>
              </a:lnSpc>
              <a:spcBef>
                <a:spcPts val="336"/>
              </a:spcBef>
              <a:spcAft>
                <a:spcPts val="0"/>
              </a:spcAft>
              <a:buClr>
                <a:schemeClr val="dk1"/>
              </a:buClr>
              <a:buSzPct val="98764"/>
              <a:buFont typeface="Arial"/>
              <a:buChar char="•"/>
            </a:pPr>
            <a:r>
              <a:rPr b="0" i="0" lang="en-US" sz="1679" u="none" cap="none" strike="noStrike">
                <a:solidFill>
                  <a:schemeClr val="dk1"/>
                </a:solidFill>
                <a:latin typeface="Calibri"/>
                <a:ea typeface="Calibri"/>
                <a:cs typeface="Calibri"/>
                <a:sym typeface="Calibri"/>
              </a:rPr>
              <a:t>was before some political or geophysical event that resulted in significant change?</a:t>
            </a:r>
          </a:p>
          <a:p>
            <a:pPr indent="-285750" lvl="1" marL="742950" marR="0" rtl="0" algn="l">
              <a:lnSpc>
                <a:spcPct val="80000"/>
              </a:lnSpc>
              <a:spcBef>
                <a:spcPts val="392"/>
              </a:spcBef>
              <a:spcAft>
                <a:spcPts val="0"/>
              </a:spcAft>
              <a:buClr>
                <a:schemeClr val="dk1"/>
              </a:buClr>
              <a:buSzPct val="98000"/>
              <a:buFont typeface="Arial"/>
              <a:buChar char="–"/>
            </a:pPr>
            <a:r>
              <a:rPr b="0" i="0" lang="en-US" sz="1960" u="none" cap="none" strike="noStrike">
                <a:solidFill>
                  <a:schemeClr val="dk1"/>
                </a:solidFill>
                <a:latin typeface="Calibri"/>
                <a:ea typeface="Calibri"/>
                <a:cs typeface="Calibri"/>
                <a:sym typeface="Calibri"/>
              </a:rPr>
              <a:t>Are the data valid?</a:t>
            </a:r>
          </a:p>
          <a:p>
            <a:pPr indent="-228600" lvl="2" marL="1143000" marR="0" rtl="0" algn="l">
              <a:lnSpc>
                <a:spcPct val="80000"/>
              </a:lnSpc>
              <a:spcBef>
                <a:spcPts val="336"/>
              </a:spcBef>
              <a:spcAft>
                <a:spcPts val="0"/>
              </a:spcAft>
              <a:buClr>
                <a:schemeClr val="dk1"/>
              </a:buClr>
              <a:buSzPct val="98764"/>
              <a:buFont typeface="Arial"/>
              <a:buChar char="•"/>
            </a:pPr>
            <a:r>
              <a:rPr b="0" i="0" lang="en-US" sz="1679" u="none" cap="none" strike="noStrike">
                <a:solidFill>
                  <a:schemeClr val="dk1"/>
                </a:solidFill>
                <a:latin typeface="Calibri"/>
                <a:ea typeface="Calibri"/>
                <a:cs typeface="Calibri"/>
                <a:sym typeface="Calibri"/>
              </a:rPr>
              <a:t>prior to most current source data</a:t>
            </a:r>
          </a:p>
          <a:p>
            <a:pPr indent="-228600" lvl="2" marL="1143000" marR="0" rtl="0" algn="l">
              <a:lnSpc>
                <a:spcPct val="80000"/>
              </a:lnSpc>
              <a:spcBef>
                <a:spcPts val="336"/>
              </a:spcBef>
              <a:spcAft>
                <a:spcPts val="0"/>
              </a:spcAft>
              <a:buClr>
                <a:schemeClr val="dk1"/>
              </a:buClr>
              <a:buSzPct val="98764"/>
              <a:buFont typeface="Arial"/>
              <a:buChar char="•"/>
            </a:pPr>
            <a:r>
              <a:rPr b="0" i="0" lang="en-US" sz="1679" u="none" cap="none" strike="noStrike">
                <a:solidFill>
                  <a:schemeClr val="dk1"/>
                </a:solidFill>
                <a:latin typeface="Calibri"/>
                <a:ea typeface="Calibri"/>
                <a:cs typeface="Calibri"/>
                <a:sym typeface="Calibri"/>
              </a:rPr>
              <a:t>prior to most current methodologies</a:t>
            </a:r>
          </a:p>
          <a:p>
            <a:pPr indent="-228600" lvl="2" marL="1143000" marR="0" rtl="0" algn="l">
              <a:lnSpc>
                <a:spcPct val="80000"/>
              </a:lnSpc>
              <a:spcBef>
                <a:spcPts val="336"/>
              </a:spcBef>
              <a:spcAft>
                <a:spcPts val="0"/>
              </a:spcAft>
              <a:buClr>
                <a:schemeClr val="dk1"/>
              </a:buClr>
              <a:buSzPct val="98823"/>
              <a:buFont typeface="Arial"/>
              <a:buNone/>
            </a:pPr>
            <a:r>
              <a:t/>
            </a:r>
            <a:endParaRPr b="0" i="0" sz="1679" u="none" cap="none" strike="noStrike">
              <a:solidFill>
                <a:schemeClr val="dk1"/>
              </a:solidFill>
              <a:latin typeface="Calibri"/>
              <a:ea typeface="Calibri"/>
              <a:cs typeface="Calibri"/>
              <a:sym typeface="Calibri"/>
            </a:endParaRPr>
          </a:p>
          <a:p>
            <a:pPr indent="-342900" lvl="0" marL="342900" marR="0" rtl="0" algn="l">
              <a:lnSpc>
                <a:spcPct val="80000"/>
              </a:lnSpc>
              <a:spcBef>
                <a:spcPts val="448"/>
              </a:spcBef>
              <a:spcAft>
                <a:spcPts val="0"/>
              </a:spcAft>
              <a:buClr>
                <a:schemeClr val="dk1"/>
              </a:buClr>
              <a:buSzPct val="101818"/>
              <a:buFont typeface="Arial"/>
              <a:buChar char="•"/>
            </a:pPr>
            <a:r>
              <a:rPr b="0" i="0" lang="en-US" sz="2240" u="none" cap="none" strike="noStrike">
                <a:solidFill>
                  <a:schemeClr val="dk1"/>
                </a:solidFill>
                <a:latin typeface="Calibri"/>
                <a:ea typeface="Calibri"/>
                <a:cs typeface="Calibri"/>
                <a:sym typeface="Calibri"/>
              </a:rPr>
              <a:t>Data Update:</a:t>
            </a:r>
          </a:p>
          <a:p>
            <a:pPr indent="-285750" lvl="1" marL="742950" marR="0" rtl="0" algn="l">
              <a:lnSpc>
                <a:spcPct val="80000"/>
              </a:lnSpc>
              <a:spcBef>
                <a:spcPts val="392"/>
              </a:spcBef>
              <a:spcAft>
                <a:spcPts val="0"/>
              </a:spcAft>
              <a:buClr>
                <a:schemeClr val="dk1"/>
              </a:buClr>
              <a:buSzPct val="98000"/>
              <a:buFont typeface="Arial"/>
              <a:buChar char="–"/>
            </a:pPr>
            <a:r>
              <a:rPr b="0" i="0" lang="en-US" sz="1960" u="none" cap="none" strike="noStrike">
                <a:solidFill>
                  <a:schemeClr val="dk1"/>
                </a:solidFill>
                <a:latin typeface="Calibri"/>
                <a:ea typeface="Calibri"/>
                <a:cs typeface="Calibri"/>
                <a:sym typeface="Calibri"/>
              </a:rPr>
              <a:t>Contact information</a:t>
            </a:r>
          </a:p>
          <a:p>
            <a:pPr indent="-285750" lvl="1" marL="742950" marR="0" rtl="0" algn="l">
              <a:lnSpc>
                <a:spcPct val="80000"/>
              </a:lnSpc>
              <a:spcBef>
                <a:spcPts val="392"/>
              </a:spcBef>
              <a:spcAft>
                <a:spcPts val="0"/>
              </a:spcAft>
              <a:buClr>
                <a:schemeClr val="dk1"/>
              </a:buClr>
              <a:buSzPct val="98000"/>
              <a:buFont typeface="Arial"/>
              <a:buChar char="–"/>
            </a:pPr>
            <a:r>
              <a:rPr b="0" i="0" lang="en-US" sz="1960" u="none" cap="none" strike="noStrike">
                <a:solidFill>
                  <a:schemeClr val="dk1"/>
                </a:solidFill>
                <a:latin typeface="Calibri"/>
                <a:ea typeface="Calibri"/>
                <a:cs typeface="Calibri"/>
                <a:sym typeface="Calibri"/>
              </a:rPr>
              <a:t>Distribution policies, availability, pricing, URLs</a:t>
            </a:r>
          </a:p>
          <a:p>
            <a:pPr indent="-285750" lvl="1" marL="742950" marR="0" rtl="0" algn="l">
              <a:lnSpc>
                <a:spcPct val="80000"/>
              </a:lnSpc>
              <a:spcBef>
                <a:spcPts val="392"/>
              </a:spcBef>
              <a:buClr>
                <a:schemeClr val="dk1"/>
              </a:buClr>
              <a:buSzPct val="98000"/>
              <a:buFont typeface="Arial"/>
              <a:buChar char="–"/>
            </a:pPr>
            <a:r>
              <a:rPr b="0" i="0" lang="en-US" sz="1960" u="none" cap="none" strike="noStrike">
                <a:solidFill>
                  <a:schemeClr val="dk1"/>
                </a:solidFill>
                <a:latin typeface="Calibri"/>
                <a:ea typeface="Calibri"/>
                <a:cs typeface="Calibri"/>
                <a:sym typeface="Calibri"/>
              </a:rPr>
              <a:t>New derivations of the dataset</a:t>
            </a: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56" name="Shape 556"/>
        <p:cNvGrpSpPr/>
        <p:nvPr/>
      </p:nvGrpSpPr>
      <p:grpSpPr>
        <a:xfrm>
          <a:off x="0" y="0"/>
          <a:ext cx="0" cy="0"/>
          <a:chOff x="0" y="0"/>
          <a:chExt cx="0" cy="0"/>
        </a:xfrm>
      </p:grpSpPr>
      <p:sp>
        <p:nvSpPr>
          <p:cNvPr id="557" name="Shape 557"/>
          <p:cNvSpPr txBox="1"/>
          <p:nvPr>
            <p:ph type="title"/>
          </p:nvPr>
        </p:nvSpPr>
        <p:spPr>
          <a:xfrm>
            <a:off x="457200" y="274637"/>
            <a:ext cx="8229600" cy="1143000"/>
          </a:xfrm>
          <a:prstGeom prst="rect">
            <a:avLst/>
          </a:prstGeom>
          <a:noFill/>
          <a:ln>
            <a:noFill/>
          </a:ln>
        </p:spPr>
        <p:txBody>
          <a:bodyPr anchorCtr="0" anchor="ctr" bIns="45700" lIns="91425" rIns="91425" tIns="45700">
            <a:noAutofit/>
          </a:bodyPr>
          <a:lstStyle/>
          <a:p>
            <a:pPr indent="0" lvl="0" marL="0" marR="0" rtl="0" algn="ctr">
              <a:spcBef>
                <a:spcPts val="0"/>
              </a:spcBef>
              <a:buClr>
                <a:schemeClr val="dk1"/>
              </a:buClr>
              <a:buSzPct val="25000"/>
              <a:buFont typeface="Calibri"/>
              <a:buNone/>
            </a:pPr>
            <a:r>
              <a:rPr b="0" i="0" lang="en-US" sz="4400" u="none" cap="none" strike="noStrike">
                <a:solidFill>
                  <a:schemeClr val="dk1"/>
                </a:solidFill>
                <a:latin typeface="Calibri"/>
                <a:ea typeface="Calibri"/>
                <a:cs typeface="Calibri"/>
                <a:sym typeface="Calibri"/>
              </a:rPr>
              <a:t>Metadata for data reuse</a:t>
            </a:r>
          </a:p>
        </p:txBody>
      </p:sp>
      <p:sp>
        <p:nvSpPr>
          <p:cNvPr id="558" name="Shape 558"/>
          <p:cNvSpPr txBox="1"/>
          <p:nvPr>
            <p:ph idx="1" type="body"/>
          </p:nvPr>
        </p:nvSpPr>
        <p:spPr>
          <a:xfrm>
            <a:off x="457200" y="1600200"/>
            <a:ext cx="8229600" cy="4526100"/>
          </a:xfrm>
          <a:prstGeom prst="rect">
            <a:avLst/>
          </a:prstGeom>
          <a:noFill/>
          <a:ln>
            <a:noFill/>
          </a:ln>
        </p:spPr>
        <p:txBody>
          <a:bodyPr anchorCtr="0" anchor="t" bIns="45700" lIns="91425" rIns="91425" tIns="45700">
            <a:noAutofit/>
          </a:bodyPr>
          <a:lstStyle/>
          <a:p>
            <a:pPr indent="-342900" lvl="0" marL="342900" marR="0" rtl="0" algn="l">
              <a:lnSpc>
                <a:spcPct val="90000"/>
              </a:lnSpc>
              <a:spcBef>
                <a:spcPts val="0"/>
              </a:spcBef>
              <a:spcAft>
                <a:spcPts val="0"/>
              </a:spcAft>
              <a:buClr>
                <a:schemeClr val="dk1"/>
              </a:buClr>
              <a:buSzPct val="98666"/>
              <a:buFont typeface="Arial"/>
              <a:buChar char="•"/>
            </a:pPr>
            <a:r>
              <a:rPr b="0" i="0" lang="en-US" sz="2960" u="none" cap="none" strike="noStrike">
                <a:solidFill>
                  <a:schemeClr val="dk1"/>
                </a:solidFill>
                <a:latin typeface="Calibri"/>
                <a:ea typeface="Calibri"/>
                <a:cs typeface="Calibri"/>
                <a:sym typeface="Calibri"/>
              </a:rPr>
              <a:t>Creating metadata… </a:t>
            </a:r>
          </a:p>
          <a:p>
            <a:pPr indent="-285750" lvl="1" marL="742950" marR="0" rtl="0" algn="l">
              <a:lnSpc>
                <a:spcPct val="90000"/>
              </a:lnSpc>
              <a:spcBef>
                <a:spcPts val="518"/>
              </a:spcBef>
              <a:spcAft>
                <a:spcPts val="0"/>
              </a:spcAft>
              <a:buClr>
                <a:schemeClr val="dk1"/>
              </a:buClr>
              <a:buSzPct val="99615"/>
              <a:buFont typeface="Arial"/>
              <a:buChar char="–"/>
            </a:pPr>
            <a:r>
              <a:rPr b="0" i="0" lang="en-US" sz="2590" u="none" cap="none" strike="noStrike">
                <a:solidFill>
                  <a:schemeClr val="dk1"/>
                </a:solidFill>
                <a:latin typeface="Calibri"/>
                <a:ea typeface="Calibri"/>
                <a:cs typeface="Calibri"/>
                <a:sym typeface="Calibri"/>
              </a:rPr>
              <a:t>lets others discover your data</a:t>
            </a:r>
          </a:p>
          <a:p>
            <a:pPr indent="-285750" lvl="1" marL="742950" marR="0" rtl="0" algn="l">
              <a:lnSpc>
                <a:spcPct val="90000"/>
              </a:lnSpc>
              <a:spcBef>
                <a:spcPts val="518"/>
              </a:spcBef>
              <a:spcAft>
                <a:spcPts val="0"/>
              </a:spcAft>
              <a:buClr>
                <a:schemeClr val="dk1"/>
              </a:buClr>
              <a:buSzPct val="99615"/>
              <a:buFont typeface="Arial"/>
              <a:buChar char="–"/>
            </a:pPr>
            <a:r>
              <a:rPr b="0" i="0" lang="en-US" sz="2590" u="none" cap="none" strike="noStrike">
                <a:solidFill>
                  <a:schemeClr val="dk1"/>
                </a:solidFill>
                <a:latin typeface="Calibri"/>
                <a:ea typeface="Calibri"/>
                <a:cs typeface="Calibri"/>
                <a:sym typeface="Calibri"/>
              </a:rPr>
              <a:t>lets you find your </a:t>
            </a:r>
            <a:r>
              <a:rPr b="0" i="1" lang="en-US" sz="2590" u="none" cap="none" strike="noStrike">
                <a:solidFill>
                  <a:schemeClr val="dk1"/>
                </a:solidFill>
                <a:latin typeface="Calibri"/>
                <a:ea typeface="Calibri"/>
                <a:cs typeface="Calibri"/>
                <a:sym typeface="Calibri"/>
              </a:rPr>
              <a:t>own</a:t>
            </a:r>
            <a:r>
              <a:rPr b="0" i="0" lang="en-US" sz="2590" u="none" cap="none" strike="noStrike">
                <a:solidFill>
                  <a:schemeClr val="dk1"/>
                </a:solidFill>
                <a:latin typeface="Calibri"/>
                <a:ea typeface="Calibri"/>
                <a:cs typeface="Calibri"/>
                <a:sym typeface="Calibri"/>
              </a:rPr>
              <a:t> data!</a:t>
            </a:r>
          </a:p>
          <a:p>
            <a:pPr indent="-342900" lvl="0" marL="342900" marR="0" rtl="0" algn="l">
              <a:lnSpc>
                <a:spcPct val="90000"/>
              </a:lnSpc>
              <a:spcBef>
                <a:spcPts val="592"/>
              </a:spcBef>
              <a:spcAft>
                <a:spcPts val="0"/>
              </a:spcAft>
              <a:buClr>
                <a:schemeClr val="dk1"/>
              </a:buClr>
              <a:buSzPct val="98666"/>
              <a:buFont typeface="Arial"/>
              <a:buChar char="•"/>
            </a:pPr>
            <a:r>
              <a:rPr b="0" i="0" lang="en-US" sz="2960" u="none" cap="none" strike="noStrike">
                <a:solidFill>
                  <a:schemeClr val="dk1"/>
                </a:solidFill>
                <a:latin typeface="Calibri"/>
                <a:ea typeface="Calibri"/>
                <a:cs typeface="Calibri"/>
                <a:sym typeface="Calibri"/>
              </a:rPr>
              <a:t>Discoverable data is usable data. Find data by:</a:t>
            </a:r>
          </a:p>
          <a:p>
            <a:pPr indent="-285750" lvl="1" marL="742950" marR="0" rtl="0" algn="l">
              <a:lnSpc>
                <a:spcPct val="90000"/>
              </a:lnSpc>
              <a:spcBef>
                <a:spcPts val="518"/>
              </a:spcBef>
              <a:spcAft>
                <a:spcPts val="0"/>
              </a:spcAft>
              <a:buClr>
                <a:schemeClr val="dk1"/>
              </a:buClr>
              <a:buSzPct val="99615"/>
              <a:buFont typeface="Arial"/>
              <a:buChar char="–"/>
            </a:pPr>
            <a:r>
              <a:rPr b="0" i="0" lang="en-US" sz="2590" u="none" cap="none" strike="noStrike">
                <a:solidFill>
                  <a:schemeClr val="dk1"/>
                </a:solidFill>
                <a:latin typeface="Calibri"/>
                <a:ea typeface="Calibri"/>
                <a:cs typeface="Calibri"/>
                <a:sym typeface="Calibri"/>
              </a:rPr>
              <a:t>Themes/attributes</a:t>
            </a:r>
          </a:p>
          <a:p>
            <a:pPr indent="-285750" lvl="1" marL="742950" marR="0" rtl="0" algn="l">
              <a:lnSpc>
                <a:spcPct val="90000"/>
              </a:lnSpc>
              <a:spcBef>
                <a:spcPts val="518"/>
              </a:spcBef>
              <a:spcAft>
                <a:spcPts val="0"/>
              </a:spcAft>
              <a:buClr>
                <a:schemeClr val="dk1"/>
              </a:buClr>
              <a:buSzPct val="99615"/>
              <a:buFont typeface="Arial"/>
              <a:buChar char="–"/>
            </a:pPr>
            <a:r>
              <a:rPr b="0" i="0" lang="en-US" sz="2590" u="none" cap="none" strike="noStrike">
                <a:solidFill>
                  <a:schemeClr val="dk1"/>
                </a:solidFill>
                <a:latin typeface="Calibri"/>
                <a:ea typeface="Calibri"/>
                <a:cs typeface="Calibri"/>
                <a:sym typeface="Calibri"/>
              </a:rPr>
              <a:t>Geographic location</a:t>
            </a:r>
          </a:p>
          <a:p>
            <a:pPr indent="-285750" lvl="1" marL="742950" marR="0" rtl="0" algn="l">
              <a:lnSpc>
                <a:spcPct val="90000"/>
              </a:lnSpc>
              <a:spcBef>
                <a:spcPts val="518"/>
              </a:spcBef>
              <a:spcAft>
                <a:spcPts val="0"/>
              </a:spcAft>
              <a:buClr>
                <a:schemeClr val="dk1"/>
              </a:buClr>
              <a:buSzPct val="99615"/>
              <a:buFont typeface="Arial"/>
              <a:buChar char="–"/>
            </a:pPr>
            <a:r>
              <a:rPr b="0" i="0" lang="en-US" sz="2590" u="none" cap="none" strike="noStrike">
                <a:solidFill>
                  <a:schemeClr val="dk1"/>
                </a:solidFill>
                <a:latin typeface="Calibri"/>
                <a:ea typeface="Calibri"/>
                <a:cs typeface="Calibri"/>
                <a:sym typeface="Calibri"/>
              </a:rPr>
              <a:t>Time ranges</a:t>
            </a:r>
          </a:p>
          <a:p>
            <a:pPr indent="-285750" lvl="1" marL="742950" marR="0" rtl="0" algn="l">
              <a:lnSpc>
                <a:spcPct val="90000"/>
              </a:lnSpc>
              <a:spcBef>
                <a:spcPts val="518"/>
              </a:spcBef>
              <a:spcAft>
                <a:spcPts val="0"/>
              </a:spcAft>
              <a:buClr>
                <a:schemeClr val="dk1"/>
              </a:buClr>
              <a:buSzPct val="99615"/>
              <a:buFont typeface="Arial"/>
              <a:buChar char="–"/>
            </a:pPr>
            <a:r>
              <a:rPr b="0" i="0" lang="en-US" sz="2590" u="none" cap="none" strike="noStrike">
                <a:solidFill>
                  <a:schemeClr val="dk1"/>
                </a:solidFill>
                <a:latin typeface="Calibri"/>
                <a:ea typeface="Calibri"/>
                <a:cs typeface="Calibri"/>
                <a:sym typeface="Calibri"/>
              </a:rPr>
              <a:t>Analytical methods used</a:t>
            </a:r>
          </a:p>
          <a:p>
            <a:pPr indent="-285750" lvl="1" marL="742950" marR="0" rtl="0" algn="l">
              <a:lnSpc>
                <a:spcPct val="90000"/>
              </a:lnSpc>
              <a:spcBef>
                <a:spcPts val="518"/>
              </a:spcBef>
              <a:spcAft>
                <a:spcPts val="0"/>
              </a:spcAft>
              <a:buClr>
                <a:schemeClr val="dk1"/>
              </a:buClr>
              <a:buSzPct val="99615"/>
              <a:buFont typeface="Arial"/>
              <a:buChar char="–"/>
            </a:pPr>
            <a:r>
              <a:rPr b="0" i="0" lang="en-US" sz="2590" u="none" cap="none" strike="noStrike">
                <a:solidFill>
                  <a:schemeClr val="dk1"/>
                </a:solidFill>
                <a:latin typeface="Calibri"/>
                <a:ea typeface="Calibri"/>
                <a:cs typeface="Calibri"/>
                <a:sym typeface="Calibri"/>
              </a:rPr>
              <a:t>Sources &amp; contributors</a:t>
            </a:r>
          </a:p>
          <a:p>
            <a:pPr indent="-285750" lvl="1" marL="742950" marR="0" rtl="0" algn="l">
              <a:lnSpc>
                <a:spcPct val="90000"/>
              </a:lnSpc>
              <a:spcBef>
                <a:spcPts val="518"/>
              </a:spcBef>
              <a:buClr>
                <a:schemeClr val="dk1"/>
              </a:buClr>
              <a:buSzPct val="99615"/>
              <a:buFont typeface="Arial"/>
              <a:buChar char="–"/>
            </a:pPr>
            <a:r>
              <a:rPr b="0" i="0" lang="en-US" sz="2590" u="none" cap="none" strike="noStrike">
                <a:solidFill>
                  <a:schemeClr val="dk1"/>
                </a:solidFill>
                <a:latin typeface="Calibri"/>
                <a:ea typeface="Calibri"/>
                <a:cs typeface="Calibri"/>
                <a:sym typeface="Calibri"/>
              </a:rPr>
              <a:t>Data quality</a:t>
            </a:r>
          </a:p>
        </p:txBody>
      </p:sp>
      <p:pic>
        <p:nvPicPr>
          <p:cNvPr descr="C:\Users\Quercus2\Desktop\250039818_38cee0498a_m.jpg" id="559" name="Shape 559"/>
          <p:cNvPicPr preferRelativeResize="0"/>
          <p:nvPr/>
        </p:nvPicPr>
        <p:blipFill rotWithShape="1">
          <a:blip r:embed="rId3">
            <a:alphaModFix/>
          </a:blip>
          <a:srcRect b="0" l="0" r="0" t="0"/>
          <a:stretch/>
        </p:blipFill>
        <p:spPr>
          <a:xfrm>
            <a:off x="6345657" y="3757264"/>
            <a:ext cx="2293500" cy="1719600"/>
          </a:xfrm>
          <a:prstGeom prst="rect">
            <a:avLst/>
          </a:prstGeom>
          <a:noFill/>
          <a:ln>
            <a:noFill/>
          </a:ln>
        </p:spPr>
      </p:pic>
      <p:sp>
        <p:nvSpPr>
          <p:cNvPr id="560" name="Shape 560"/>
          <p:cNvSpPr txBox="1"/>
          <p:nvPr/>
        </p:nvSpPr>
        <p:spPr>
          <a:xfrm rot="-5400000">
            <a:off x="7447413" y="4021083"/>
            <a:ext cx="2676000" cy="36930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sz="900">
                <a:solidFill>
                  <a:srgbClr val="BFBFBF"/>
                </a:solidFill>
                <a:latin typeface="Calibri"/>
                <a:ea typeface="Calibri"/>
                <a:cs typeface="Calibri"/>
                <a:sym typeface="Calibri"/>
              </a:rPr>
              <a:t>CC image by Oceanit Daily Photo </a:t>
            </a:r>
          </a:p>
          <a:p>
            <a:pPr indent="0" lvl="0" marL="0" marR="0" rtl="0" algn="l">
              <a:spcBef>
                <a:spcPts val="0"/>
              </a:spcBef>
              <a:buSzPct val="25000"/>
              <a:buNone/>
            </a:pPr>
            <a:r>
              <a:rPr lang="en-US" sz="900">
                <a:solidFill>
                  <a:srgbClr val="BFBFBF"/>
                </a:solidFill>
                <a:latin typeface="Calibri"/>
                <a:ea typeface="Calibri"/>
                <a:cs typeface="Calibri"/>
                <a:sym typeface="Calibri"/>
              </a:rPr>
              <a:t>on Flickr</a:t>
            </a: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64" name="Shape 564"/>
        <p:cNvGrpSpPr/>
        <p:nvPr/>
      </p:nvGrpSpPr>
      <p:grpSpPr>
        <a:xfrm>
          <a:off x="0" y="0"/>
          <a:ext cx="0" cy="0"/>
          <a:chOff x="0" y="0"/>
          <a:chExt cx="0" cy="0"/>
        </a:xfrm>
      </p:grpSpPr>
      <p:sp>
        <p:nvSpPr>
          <p:cNvPr id="565" name="Shape 565"/>
          <p:cNvSpPr txBox="1"/>
          <p:nvPr>
            <p:ph type="title"/>
          </p:nvPr>
        </p:nvSpPr>
        <p:spPr>
          <a:xfrm>
            <a:off x="457200" y="274637"/>
            <a:ext cx="8229600" cy="1143000"/>
          </a:xfrm>
          <a:prstGeom prst="rect">
            <a:avLst/>
          </a:prstGeom>
          <a:noFill/>
          <a:ln>
            <a:noFill/>
          </a:ln>
        </p:spPr>
        <p:txBody>
          <a:bodyPr anchorCtr="0" anchor="ctr" bIns="45700" lIns="91425" rIns="91425" tIns="45700">
            <a:noAutofit/>
          </a:bodyPr>
          <a:lstStyle/>
          <a:p>
            <a:pPr indent="0" lvl="0" marL="0" marR="0" rtl="0" algn="ctr">
              <a:spcBef>
                <a:spcPts val="0"/>
              </a:spcBef>
              <a:buClr>
                <a:schemeClr val="dk1"/>
              </a:buClr>
              <a:buSzPct val="25000"/>
              <a:buFont typeface="Calibri"/>
              <a:buNone/>
            </a:pPr>
            <a:r>
              <a:rPr b="0" i="0" lang="en-US" sz="4400" u="none" cap="none" strike="noStrike">
                <a:solidFill>
                  <a:schemeClr val="dk1"/>
                </a:solidFill>
                <a:latin typeface="Calibri"/>
                <a:ea typeface="Calibri"/>
                <a:cs typeface="Calibri"/>
                <a:sym typeface="Calibri"/>
              </a:rPr>
              <a:t>Metadata for accountability</a:t>
            </a:r>
          </a:p>
        </p:txBody>
      </p:sp>
      <p:sp>
        <p:nvSpPr>
          <p:cNvPr id="566" name="Shape 566"/>
          <p:cNvSpPr txBox="1"/>
          <p:nvPr>
            <p:ph idx="1" type="body"/>
          </p:nvPr>
        </p:nvSpPr>
        <p:spPr>
          <a:xfrm>
            <a:off x="457200" y="1600200"/>
            <a:ext cx="6281400" cy="4951500"/>
          </a:xfrm>
          <a:prstGeom prst="rect">
            <a:avLst/>
          </a:prstGeom>
          <a:noFill/>
          <a:ln>
            <a:noFill/>
          </a:ln>
        </p:spPr>
        <p:txBody>
          <a:bodyPr anchorCtr="0" anchor="t" bIns="45700" lIns="91425" rIns="91425" tIns="45700">
            <a:noAutofit/>
          </a:bodyPr>
          <a:lstStyle/>
          <a:p>
            <a:pPr indent="-307340" lvl="0" marL="342900" marR="0" rtl="0" algn="l">
              <a:lnSpc>
                <a:spcPct val="80000"/>
              </a:lnSpc>
              <a:spcBef>
                <a:spcPts val="0"/>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Metadata lets you repeat analysis process if:</a:t>
            </a:r>
          </a:p>
          <a:p>
            <a:pPr indent="-273685" lvl="1" marL="742950" marR="0" rtl="0" algn="l">
              <a:lnSpc>
                <a:spcPct val="80000"/>
              </a:lnSpc>
              <a:spcBef>
                <a:spcPts val="518"/>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methodologies are defined</a:t>
            </a:r>
          </a:p>
          <a:p>
            <a:pPr indent="-273685" lvl="1" marL="742950" marR="0" rtl="0" algn="l">
              <a:lnSpc>
                <a:spcPct val="80000"/>
              </a:lnSpc>
              <a:spcBef>
                <a:spcPts val="518"/>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variables are defined</a:t>
            </a:r>
          </a:p>
          <a:p>
            <a:pPr indent="-273685" lvl="1" marL="742950" marR="0" rtl="0" algn="l">
              <a:lnSpc>
                <a:spcPct val="80000"/>
              </a:lnSpc>
              <a:spcBef>
                <a:spcPts val="518"/>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analytical parameters are defined</a:t>
            </a:r>
          </a:p>
          <a:p>
            <a:pPr indent="-307340" lvl="0" marL="342900" marR="0" rtl="0" algn="l">
              <a:lnSpc>
                <a:spcPct val="80000"/>
              </a:lnSpc>
              <a:spcBef>
                <a:spcPts val="592"/>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Metadata lets you defend your work          </a:t>
            </a:r>
          </a:p>
          <a:p>
            <a:pPr indent="-273685" lvl="1" marL="742950" marR="0" rtl="0" algn="l">
              <a:lnSpc>
                <a:spcPct val="80000"/>
              </a:lnSpc>
              <a:spcBef>
                <a:spcPts val="518"/>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demonstrate process </a:t>
            </a:r>
          </a:p>
          <a:p>
            <a:pPr indent="-273685" lvl="1" marL="742950" marR="0" rtl="0" algn="l">
              <a:lnSpc>
                <a:spcPct val="80000"/>
              </a:lnSpc>
              <a:spcBef>
                <a:spcPts val="518"/>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Increasingly data-savvy public requires metadata for consumer information</a:t>
            </a:r>
          </a:p>
          <a:p>
            <a:pPr indent="-307340" lvl="0" marL="342900" marR="0" rtl="0" algn="l">
              <a:lnSpc>
                <a:spcPct val="80000"/>
              </a:lnSpc>
              <a:spcBef>
                <a:spcPts val="592"/>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Requires assessing what you do &amp; don’t know about the data</a:t>
            </a:r>
          </a:p>
          <a:p>
            <a:pPr indent="-273685" lvl="1" marL="742950" marR="0" rtl="0" algn="l">
              <a:lnSpc>
                <a:spcPct val="80000"/>
              </a:lnSpc>
              <a:spcBef>
                <a:spcPts val="518"/>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Would you put your name on it?</a:t>
            </a:r>
          </a:p>
        </p:txBody>
      </p:sp>
      <p:grpSp>
        <p:nvGrpSpPr>
          <p:cNvPr id="567" name="Shape 567"/>
          <p:cNvGrpSpPr/>
          <p:nvPr/>
        </p:nvGrpSpPr>
        <p:grpSpPr>
          <a:xfrm>
            <a:off x="6606158" y="3223909"/>
            <a:ext cx="2331720" cy="2832489"/>
            <a:chOff x="3560" y="760"/>
            <a:chExt cx="2040" cy="2518"/>
          </a:xfrm>
        </p:grpSpPr>
        <p:grpSp>
          <p:nvGrpSpPr>
            <p:cNvPr id="568" name="Shape 568"/>
            <p:cNvGrpSpPr/>
            <p:nvPr/>
          </p:nvGrpSpPr>
          <p:grpSpPr>
            <a:xfrm>
              <a:off x="3559" y="1432"/>
              <a:ext cx="2040" cy="1846"/>
              <a:chOff x="3560" y="1040"/>
              <a:chExt cx="2040" cy="1846"/>
            </a:xfrm>
          </p:grpSpPr>
          <p:sp>
            <p:nvSpPr>
              <p:cNvPr id="569" name="Shape 569"/>
              <p:cNvSpPr/>
              <p:nvPr/>
            </p:nvSpPr>
            <p:spPr>
              <a:xfrm>
                <a:off x="4232" y="1040"/>
                <a:ext cx="600" cy="599"/>
              </a:xfrm>
              <a:prstGeom prst="downArrowCallout">
                <a:avLst>
                  <a:gd fmla="val 34127" name="adj1"/>
                  <a:gd fmla="val 34127" name="adj2"/>
                  <a:gd fmla="val 16667" name="adj3"/>
                  <a:gd fmla="val 66667" name="adj4"/>
                </a:avLst>
              </a:prstGeom>
              <a:solidFill>
                <a:srgbClr val="93B3D7"/>
              </a:solidFill>
              <a:ln cap="sq" cmpd="sng" w="12700">
                <a:solidFill>
                  <a:schemeClr val="dk1"/>
                </a:solidFill>
                <a:prstDash val="solid"/>
                <a:miter/>
                <a:headEnd len="med" w="med" type="none"/>
                <a:tailEnd len="med" w="med" type="none"/>
              </a:ln>
            </p:spPr>
            <p:txBody>
              <a:bodyPr anchorCtr="0" anchor="ctr" bIns="45700" lIns="91425" rIns="91425" tIns="45700">
                <a:noAutofit/>
              </a:bodyPr>
              <a:lstStyle/>
              <a:p>
                <a:pPr indent="0" lvl="0" marL="0" marR="0" rtl="0" algn="l">
                  <a:spcBef>
                    <a:spcPts val="0"/>
                  </a:spcBef>
                  <a:buNone/>
                </a:pPr>
                <a:r>
                  <a:t/>
                </a:r>
                <a:endParaRPr sz="1800">
                  <a:solidFill>
                    <a:schemeClr val="dk1"/>
                  </a:solidFill>
                  <a:latin typeface="Arial"/>
                  <a:ea typeface="Arial"/>
                  <a:cs typeface="Arial"/>
                  <a:sym typeface="Arial"/>
                </a:endParaRPr>
              </a:p>
            </p:txBody>
          </p:sp>
          <p:sp>
            <p:nvSpPr>
              <p:cNvPr id="570" name="Shape 570"/>
              <p:cNvSpPr/>
              <p:nvPr/>
            </p:nvSpPr>
            <p:spPr>
              <a:xfrm>
                <a:off x="4280" y="1588"/>
                <a:ext cx="583" cy="499"/>
              </a:xfrm>
              <a:prstGeom prst="flowChartMagneticDisk">
                <a:avLst/>
              </a:prstGeom>
              <a:solidFill>
                <a:srgbClr val="93B3D7"/>
              </a:solidFill>
              <a:ln cap="sq" cmpd="sng" w="12700">
                <a:solidFill>
                  <a:schemeClr val="dk1"/>
                </a:solidFill>
                <a:prstDash val="solid"/>
                <a:round/>
                <a:headEnd len="med" w="med" type="none"/>
                <a:tailEnd len="med" w="med" type="none"/>
              </a:ln>
            </p:spPr>
            <p:txBody>
              <a:bodyPr anchorCtr="0" anchor="ctr" bIns="45700" lIns="91425" rIns="91425" tIns="45700">
                <a:noAutofit/>
              </a:bodyPr>
              <a:lstStyle/>
              <a:p>
                <a:pPr indent="0" lvl="0" marL="0" marR="0" rtl="0" algn="l">
                  <a:spcBef>
                    <a:spcPts val="0"/>
                  </a:spcBef>
                  <a:buNone/>
                </a:pPr>
                <a:r>
                  <a:t/>
                </a:r>
                <a:endParaRPr sz="1800">
                  <a:solidFill>
                    <a:schemeClr val="dk1"/>
                  </a:solidFill>
                  <a:latin typeface="Arial"/>
                  <a:ea typeface="Arial"/>
                  <a:cs typeface="Arial"/>
                  <a:sym typeface="Arial"/>
                </a:endParaRPr>
              </a:p>
            </p:txBody>
          </p:sp>
          <p:sp>
            <p:nvSpPr>
              <p:cNvPr id="571" name="Shape 571"/>
              <p:cNvSpPr/>
              <p:nvPr/>
            </p:nvSpPr>
            <p:spPr>
              <a:xfrm>
                <a:off x="4192" y="2184"/>
                <a:ext cx="756" cy="702"/>
              </a:xfrm>
              <a:prstGeom prst="flowChartMultidocument">
                <a:avLst/>
              </a:prstGeom>
              <a:solidFill>
                <a:srgbClr val="93B3D7"/>
              </a:solidFill>
              <a:ln cap="sq" cmpd="sng" w="12700">
                <a:solidFill>
                  <a:schemeClr val="dk1"/>
                </a:solidFill>
                <a:prstDash val="solid"/>
                <a:miter/>
                <a:headEnd len="med" w="med" type="none"/>
                <a:tailEnd len="med" w="med" type="none"/>
              </a:ln>
            </p:spPr>
            <p:txBody>
              <a:bodyPr anchorCtr="0" anchor="ctr" bIns="45700" lIns="91425" rIns="91425" tIns="45700">
                <a:noAutofit/>
              </a:bodyPr>
              <a:lstStyle/>
              <a:p>
                <a:pPr indent="0" lvl="0" marL="0" marR="0" rtl="0" algn="l">
                  <a:spcBef>
                    <a:spcPts val="0"/>
                  </a:spcBef>
                  <a:buNone/>
                </a:pPr>
                <a:r>
                  <a:t/>
                </a:r>
                <a:endParaRPr sz="1800">
                  <a:solidFill>
                    <a:schemeClr val="dk1"/>
                  </a:solidFill>
                  <a:latin typeface="Arial"/>
                  <a:ea typeface="Arial"/>
                  <a:cs typeface="Arial"/>
                  <a:sym typeface="Arial"/>
                </a:endParaRPr>
              </a:p>
            </p:txBody>
          </p:sp>
          <p:sp>
            <p:nvSpPr>
              <p:cNvPr id="572" name="Shape 572"/>
              <p:cNvSpPr/>
              <p:nvPr/>
            </p:nvSpPr>
            <p:spPr>
              <a:xfrm rot="5400000">
                <a:off x="3410" y="1938"/>
                <a:ext cx="900" cy="600"/>
              </a:xfrm>
              <a:prstGeom prst="curvedUpArrow">
                <a:avLst>
                  <a:gd fmla="val 27310" name="adj1"/>
                  <a:gd fmla="val 54621" name="adj2"/>
                  <a:gd fmla="val 33333" name="adj3"/>
                </a:avLst>
              </a:prstGeom>
              <a:solidFill>
                <a:srgbClr val="93B3D7"/>
              </a:solidFill>
              <a:ln cap="sq" cmpd="sng" w="12700">
                <a:solidFill>
                  <a:schemeClr val="dk1"/>
                </a:solidFill>
                <a:prstDash val="solid"/>
                <a:miter/>
                <a:headEnd len="med" w="med" type="none"/>
                <a:tailEnd len="med" w="med" type="none"/>
              </a:ln>
            </p:spPr>
            <p:txBody>
              <a:bodyPr anchorCtr="0" anchor="ctr" bIns="45700" lIns="91425" rIns="91425" tIns="45700">
                <a:noAutofit/>
              </a:bodyPr>
              <a:lstStyle/>
              <a:p>
                <a:pPr indent="0" lvl="0" marL="0" marR="0" rtl="0" algn="l">
                  <a:spcBef>
                    <a:spcPts val="0"/>
                  </a:spcBef>
                  <a:buNone/>
                </a:pPr>
                <a:r>
                  <a:t/>
                </a:r>
                <a:endParaRPr sz="1800">
                  <a:solidFill>
                    <a:schemeClr val="dk1"/>
                  </a:solidFill>
                  <a:latin typeface="Arial"/>
                  <a:ea typeface="Arial"/>
                  <a:cs typeface="Arial"/>
                  <a:sym typeface="Arial"/>
                </a:endParaRPr>
              </a:p>
            </p:txBody>
          </p:sp>
          <p:sp>
            <p:nvSpPr>
              <p:cNvPr id="573" name="Shape 573"/>
              <p:cNvSpPr/>
              <p:nvPr/>
            </p:nvSpPr>
            <p:spPr>
              <a:xfrm flipH="1" rot="-5400000">
                <a:off x="4850" y="1938"/>
                <a:ext cx="900" cy="600"/>
              </a:xfrm>
              <a:prstGeom prst="curvedUpArrow">
                <a:avLst>
                  <a:gd fmla="val 27310" name="adj1"/>
                  <a:gd fmla="val 54621" name="adj2"/>
                  <a:gd fmla="val 33333" name="adj3"/>
                </a:avLst>
              </a:prstGeom>
              <a:solidFill>
                <a:srgbClr val="93B3D7"/>
              </a:solidFill>
              <a:ln cap="sq" cmpd="sng" w="12700">
                <a:solidFill>
                  <a:schemeClr val="dk1"/>
                </a:solidFill>
                <a:prstDash val="solid"/>
                <a:miter/>
                <a:headEnd len="med" w="med" type="none"/>
                <a:tailEnd len="med" w="med" type="none"/>
              </a:ln>
            </p:spPr>
            <p:txBody>
              <a:bodyPr anchorCtr="0" anchor="ctr" bIns="45700" lIns="91425" rIns="91425" tIns="45700">
                <a:noAutofit/>
              </a:bodyPr>
              <a:lstStyle/>
              <a:p>
                <a:pPr indent="0" lvl="0" marL="0" marR="0" rtl="0" algn="l">
                  <a:spcBef>
                    <a:spcPts val="0"/>
                  </a:spcBef>
                  <a:buNone/>
                </a:pPr>
                <a:r>
                  <a:t/>
                </a:r>
                <a:endParaRPr sz="1800">
                  <a:solidFill>
                    <a:schemeClr val="dk1"/>
                  </a:solidFill>
                  <a:latin typeface="Arial"/>
                  <a:ea typeface="Arial"/>
                  <a:cs typeface="Arial"/>
                  <a:sym typeface="Arial"/>
                </a:endParaRPr>
              </a:p>
            </p:txBody>
          </p:sp>
        </p:grpSp>
        <p:grpSp>
          <p:nvGrpSpPr>
            <p:cNvPr id="574" name="Shape 574"/>
            <p:cNvGrpSpPr/>
            <p:nvPr/>
          </p:nvGrpSpPr>
          <p:grpSpPr>
            <a:xfrm>
              <a:off x="3760" y="760"/>
              <a:ext cx="1616" cy="327"/>
              <a:chOff x="3760" y="648"/>
              <a:chExt cx="1616" cy="327"/>
            </a:xfrm>
          </p:grpSpPr>
          <p:sp>
            <p:nvSpPr>
              <p:cNvPr id="575" name="Shape 575"/>
              <p:cNvSpPr/>
              <p:nvPr/>
            </p:nvSpPr>
            <p:spPr>
              <a:xfrm>
                <a:off x="3759" y="648"/>
                <a:ext cx="488" cy="327"/>
              </a:xfrm>
              <a:prstGeom prst="flowChartProcess">
                <a:avLst/>
              </a:prstGeom>
              <a:solidFill>
                <a:srgbClr val="93B3D7"/>
              </a:solidFill>
              <a:ln cap="sq" cmpd="sng" w="12700">
                <a:solidFill>
                  <a:schemeClr val="dk1"/>
                </a:solidFill>
                <a:prstDash val="solid"/>
                <a:miter/>
                <a:headEnd len="med" w="med" type="none"/>
                <a:tailEnd len="med" w="med" type="none"/>
              </a:ln>
            </p:spPr>
            <p:txBody>
              <a:bodyPr anchorCtr="0" anchor="ctr" bIns="45700" lIns="91425" rIns="91425" tIns="45700">
                <a:noAutofit/>
              </a:bodyPr>
              <a:lstStyle/>
              <a:p>
                <a:pPr indent="0" lvl="0" marL="0" marR="0" rtl="0" algn="l">
                  <a:spcBef>
                    <a:spcPts val="0"/>
                  </a:spcBef>
                  <a:buNone/>
                </a:pPr>
                <a:r>
                  <a:t/>
                </a:r>
                <a:endParaRPr sz="1800">
                  <a:solidFill>
                    <a:schemeClr val="dk1"/>
                  </a:solidFill>
                  <a:latin typeface="Arial"/>
                  <a:ea typeface="Arial"/>
                  <a:cs typeface="Arial"/>
                  <a:sym typeface="Arial"/>
                </a:endParaRPr>
              </a:p>
            </p:txBody>
          </p:sp>
          <p:sp>
            <p:nvSpPr>
              <p:cNvPr id="576" name="Shape 576"/>
              <p:cNvSpPr/>
              <p:nvPr/>
            </p:nvSpPr>
            <p:spPr>
              <a:xfrm>
                <a:off x="4328" y="648"/>
                <a:ext cx="488" cy="327"/>
              </a:xfrm>
              <a:prstGeom prst="flowChartProcess">
                <a:avLst/>
              </a:prstGeom>
              <a:solidFill>
                <a:srgbClr val="93B3D7"/>
              </a:solidFill>
              <a:ln cap="sq" cmpd="sng" w="12700">
                <a:solidFill>
                  <a:schemeClr val="dk1"/>
                </a:solidFill>
                <a:prstDash val="solid"/>
                <a:miter/>
                <a:headEnd len="med" w="med" type="none"/>
                <a:tailEnd len="med" w="med" type="none"/>
              </a:ln>
            </p:spPr>
            <p:txBody>
              <a:bodyPr anchorCtr="0" anchor="ctr" bIns="45700" lIns="91425" rIns="91425" tIns="45700">
                <a:noAutofit/>
              </a:bodyPr>
              <a:lstStyle/>
              <a:p>
                <a:pPr indent="0" lvl="0" marL="0" marR="0" rtl="0" algn="l">
                  <a:spcBef>
                    <a:spcPts val="0"/>
                  </a:spcBef>
                  <a:buNone/>
                </a:pPr>
                <a:r>
                  <a:t/>
                </a:r>
                <a:endParaRPr sz="1800">
                  <a:solidFill>
                    <a:schemeClr val="dk1"/>
                  </a:solidFill>
                  <a:latin typeface="Arial"/>
                  <a:ea typeface="Arial"/>
                  <a:cs typeface="Arial"/>
                  <a:sym typeface="Arial"/>
                </a:endParaRPr>
              </a:p>
            </p:txBody>
          </p:sp>
          <p:sp>
            <p:nvSpPr>
              <p:cNvPr id="577" name="Shape 577"/>
              <p:cNvSpPr/>
              <p:nvPr/>
            </p:nvSpPr>
            <p:spPr>
              <a:xfrm>
                <a:off x="4887" y="648"/>
                <a:ext cx="488" cy="327"/>
              </a:xfrm>
              <a:prstGeom prst="flowChartProcess">
                <a:avLst/>
              </a:prstGeom>
              <a:solidFill>
                <a:srgbClr val="93B3D7"/>
              </a:solidFill>
              <a:ln cap="sq" cmpd="sng" w="12700">
                <a:solidFill>
                  <a:schemeClr val="dk1"/>
                </a:solidFill>
                <a:prstDash val="solid"/>
                <a:miter/>
                <a:headEnd len="med" w="med" type="none"/>
                <a:tailEnd len="med" w="med" type="none"/>
              </a:ln>
            </p:spPr>
            <p:txBody>
              <a:bodyPr anchorCtr="0" anchor="ctr" bIns="45700" lIns="91425" rIns="91425" tIns="45700">
                <a:noAutofit/>
              </a:bodyPr>
              <a:lstStyle/>
              <a:p>
                <a:pPr indent="0" lvl="0" marL="0" marR="0" rtl="0" algn="l">
                  <a:spcBef>
                    <a:spcPts val="0"/>
                  </a:spcBef>
                  <a:buNone/>
                </a:pPr>
                <a:r>
                  <a:t/>
                </a:r>
                <a:endParaRPr sz="1800">
                  <a:solidFill>
                    <a:schemeClr val="dk1"/>
                  </a:solidFill>
                  <a:latin typeface="Arial"/>
                  <a:ea typeface="Arial"/>
                  <a:cs typeface="Arial"/>
                  <a:sym typeface="Arial"/>
                </a:endParaRPr>
              </a:p>
            </p:txBody>
          </p:sp>
        </p:grpSp>
        <p:cxnSp>
          <p:nvCxnSpPr>
            <p:cNvPr id="578" name="Shape 578"/>
            <p:cNvCxnSpPr>
              <a:stCxn id="575" idx="2"/>
              <a:endCxn id="569" idx="0"/>
            </p:cNvCxnSpPr>
            <p:nvPr/>
          </p:nvCxnSpPr>
          <p:spPr>
            <a:xfrm flipH="1" rot="-5400000">
              <a:off x="4154" y="938"/>
              <a:ext cx="300" cy="600"/>
            </a:xfrm>
            <a:prstGeom prst="bentConnector3">
              <a:avLst>
                <a:gd fmla="val -691851" name="adj1"/>
              </a:avLst>
            </a:prstGeom>
            <a:noFill/>
            <a:ln cap="sq" cmpd="sng" w="28575">
              <a:solidFill>
                <a:schemeClr val="dk1"/>
              </a:solidFill>
              <a:prstDash val="solid"/>
              <a:miter/>
              <a:headEnd len="med" w="med" type="none"/>
              <a:tailEnd len="med" w="med" type="triangle"/>
            </a:ln>
          </p:spPr>
        </p:cxnSp>
        <p:cxnSp>
          <p:nvCxnSpPr>
            <p:cNvPr id="579" name="Shape 579"/>
            <p:cNvCxnSpPr>
              <a:stCxn id="577" idx="2"/>
              <a:endCxn id="569" idx="0"/>
            </p:cNvCxnSpPr>
            <p:nvPr/>
          </p:nvCxnSpPr>
          <p:spPr>
            <a:xfrm rot="5400000">
              <a:off x="4682" y="938"/>
              <a:ext cx="300" cy="600"/>
            </a:xfrm>
            <a:prstGeom prst="bentConnector3">
              <a:avLst>
                <a:gd fmla="val -691851" name="adj1"/>
              </a:avLst>
            </a:prstGeom>
            <a:noFill/>
            <a:ln cap="sq" cmpd="sng" w="28575">
              <a:solidFill>
                <a:schemeClr val="dk1"/>
              </a:solidFill>
              <a:prstDash val="solid"/>
              <a:miter/>
              <a:headEnd len="med" w="med" type="none"/>
              <a:tailEnd len="med" w="med" type="triangle"/>
            </a:ln>
          </p:spPr>
        </p:cxnSp>
        <p:cxnSp>
          <p:nvCxnSpPr>
            <p:cNvPr id="580" name="Shape 580"/>
            <p:cNvCxnSpPr>
              <a:stCxn id="576" idx="2"/>
              <a:endCxn id="569" idx="0"/>
            </p:cNvCxnSpPr>
            <p:nvPr/>
          </p:nvCxnSpPr>
          <p:spPr>
            <a:xfrm>
              <a:off x="4573" y="1088"/>
              <a:ext cx="0" cy="300"/>
            </a:xfrm>
            <a:prstGeom prst="straightConnector1">
              <a:avLst/>
            </a:prstGeom>
            <a:noFill/>
            <a:ln cap="sq" cmpd="sng" w="28575">
              <a:solidFill>
                <a:schemeClr val="dk1"/>
              </a:solidFill>
              <a:prstDash val="solid"/>
              <a:round/>
              <a:headEnd len="med" w="med" type="none"/>
              <a:tailEnd len="med" w="med" type="triangle"/>
            </a:ln>
          </p:spPr>
        </p:cxnSp>
      </p:grpSp>
      <p:sp>
        <p:nvSpPr>
          <p:cNvPr id="581" name="Shape 581"/>
          <p:cNvSpPr txBox="1"/>
          <p:nvPr/>
        </p:nvSpPr>
        <p:spPr>
          <a:xfrm>
            <a:off x="6738556" y="1885648"/>
            <a:ext cx="2057400" cy="366600"/>
          </a:xfrm>
          <a:prstGeom prst="rect">
            <a:avLst/>
          </a:prstGeom>
          <a:noFill/>
          <a:ln>
            <a:noFill/>
          </a:ln>
        </p:spPr>
        <p:txBody>
          <a:bodyPr anchorCtr="0" anchor="t" bIns="45700" lIns="91425" rIns="91425" tIns="45700">
            <a:noAutofit/>
          </a:bodyPr>
          <a:lstStyle/>
          <a:p>
            <a:pPr indent="0" lvl="0" marL="0" marR="0" rtl="0" algn="ctr">
              <a:spcBef>
                <a:spcPts val="0"/>
              </a:spcBef>
              <a:buSzPct val="25000"/>
              <a:buNone/>
            </a:pPr>
            <a:r>
              <a:rPr b="1" lang="en-US" sz="1800">
                <a:solidFill>
                  <a:srgbClr val="C00000"/>
                </a:solidFill>
                <a:latin typeface="Verdana"/>
                <a:ea typeface="Verdana"/>
                <a:cs typeface="Verdana"/>
                <a:sym typeface="Verdana"/>
              </a:rPr>
              <a:t>INPUT</a:t>
            </a:r>
          </a:p>
        </p:txBody>
      </p:sp>
      <p:sp>
        <p:nvSpPr>
          <p:cNvPr id="582" name="Shape 582"/>
          <p:cNvSpPr/>
          <p:nvPr/>
        </p:nvSpPr>
        <p:spPr>
          <a:xfrm>
            <a:off x="7146543" y="6195710"/>
            <a:ext cx="1330200" cy="366600"/>
          </a:xfrm>
          <a:prstGeom prst="rect">
            <a:avLst/>
          </a:prstGeom>
          <a:noFill/>
          <a:ln>
            <a:noFill/>
          </a:ln>
        </p:spPr>
        <p:txBody>
          <a:bodyPr anchorCtr="0" anchor="t" bIns="45700" lIns="91425" rIns="91425" tIns="45700">
            <a:noAutofit/>
          </a:bodyPr>
          <a:lstStyle/>
          <a:p>
            <a:pPr indent="0" lvl="0" marL="0" marR="0" rtl="0" algn="r">
              <a:spcBef>
                <a:spcPts val="0"/>
              </a:spcBef>
              <a:buSzPct val="25000"/>
              <a:buNone/>
            </a:pPr>
            <a:r>
              <a:rPr b="1" lang="en-US" sz="1800">
                <a:solidFill>
                  <a:srgbClr val="C00000"/>
                </a:solidFill>
                <a:latin typeface="Verdana"/>
                <a:ea typeface="Verdana"/>
                <a:cs typeface="Verdana"/>
                <a:sym typeface="Verdana"/>
              </a:rPr>
              <a:t>RESULTS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581"/>
                                        </p:tgtEl>
                                        <p:attrNameLst>
                                          <p:attrName>style.visibility</p:attrName>
                                        </p:attrNameLst>
                                      </p:cBhvr>
                                      <p:to>
                                        <p:strVal val="visible"/>
                                      </p:to>
                                    </p:set>
                                    <p:animEffect filter="fade" transition="in">
                                      <p:cBhvr>
                                        <p:cTn dur="1000"/>
                                        <p:tgtEl>
                                          <p:spTgt spid="581"/>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582"/>
                                        </p:tgtEl>
                                        <p:attrNameLst>
                                          <p:attrName>style.visibility</p:attrName>
                                        </p:attrNameLst>
                                      </p:cBhvr>
                                      <p:to>
                                        <p:strVal val="visible"/>
                                      </p:to>
                                    </p:set>
                                    <p:animEffect filter="fade" transition="in">
                                      <p:cBhvr>
                                        <p:cTn dur="2000"/>
                                        <p:tgtEl>
                                          <p:spTgt spid="5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86" name="Shape 586"/>
        <p:cNvGrpSpPr/>
        <p:nvPr/>
      </p:nvGrpSpPr>
      <p:grpSpPr>
        <a:xfrm>
          <a:off x="0" y="0"/>
          <a:ext cx="0" cy="0"/>
          <a:chOff x="0" y="0"/>
          <a:chExt cx="0" cy="0"/>
        </a:xfrm>
      </p:grpSpPr>
      <p:sp>
        <p:nvSpPr>
          <p:cNvPr id="587" name="Shape 587"/>
          <p:cNvSpPr txBox="1"/>
          <p:nvPr>
            <p:ph type="title"/>
          </p:nvPr>
        </p:nvSpPr>
        <p:spPr>
          <a:xfrm>
            <a:off x="457200" y="274637"/>
            <a:ext cx="8229600" cy="1143000"/>
          </a:xfrm>
          <a:prstGeom prst="rect">
            <a:avLst/>
          </a:prstGeom>
          <a:noFill/>
          <a:ln>
            <a:noFill/>
          </a:ln>
        </p:spPr>
        <p:txBody>
          <a:bodyPr anchorCtr="0" anchor="ctr" bIns="45700" lIns="91425" rIns="91425" tIns="45700">
            <a:noAutofit/>
          </a:bodyPr>
          <a:lstStyle/>
          <a:p>
            <a:pPr indent="0" lvl="0" marL="0" marR="0" rtl="0" algn="ctr">
              <a:spcBef>
                <a:spcPts val="0"/>
              </a:spcBef>
              <a:buClr>
                <a:schemeClr val="dk1"/>
              </a:buClr>
              <a:buSzPct val="25000"/>
              <a:buFont typeface="Calibri"/>
              <a:buNone/>
            </a:pPr>
            <a:r>
              <a:rPr b="0" i="0" lang="en-US" sz="4400" u="none" cap="none" strike="noStrike">
                <a:solidFill>
                  <a:schemeClr val="dk1"/>
                </a:solidFill>
                <a:latin typeface="Calibri"/>
                <a:ea typeface="Calibri"/>
                <a:cs typeface="Calibri"/>
                <a:sym typeface="Calibri"/>
              </a:rPr>
              <a:t>Metadata for reducing liability</a:t>
            </a:r>
          </a:p>
        </p:txBody>
      </p:sp>
      <p:sp>
        <p:nvSpPr>
          <p:cNvPr id="588" name="Shape 588"/>
          <p:cNvSpPr txBox="1"/>
          <p:nvPr>
            <p:ph idx="1" type="body"/>
          </p:nvPr>
        </p:nvSpPr>
        <p:spPr>
          <a:xfrm>
            <a:off x="457200" y="1600200"/>
            <a:ext cx="8229600" cy="4526100"/>
          </a:xfrm>
          <a:prstGeom prst="rect">
            <a:avLst/>
          </a:prstGeom>
          <a:noFill/>
          <a:ln>
            <a:noFill/>
          </a:ln>
        </p:spPr>
        <p:txBody>
          <a:bodyPr anchorCtr="0" anchor="t" bIns="45700" lIns="91425" rIns="91425" tIns="45700">
            <a:noAutofit/>
          </a:bodyPr>
          <a:lstStyle/>
          <a:p>
            <a:pPr indent="-342900" lvl="0" marL="342900" marR="0" rtl="0" algn="l">
              <a:lnSpc>
                <a:spcPct val="90000"/>
              </a:lnSpc>
              <a:spcBef>
                <a:spcPts val="0"/>
              </a:spcBef>
              <a:spcAft>
                <a:spcPts val="0"/>
              </a:spcAft>
              <a:buClr>
                <a:schemeClr val="dk1"/>
              </a:buClr>
              <a:buSzPct val="98666"/>
              <a:buFont typeface="Arial"/>
              <a:buChar char="•"/>
            </a:pPr>
            <a:r>
              <a:rPr b="0" i="0" lang="en-US" sz="2960" u="none" cap="none" strike="noStrike">
                <a:solidFill>
                  <a:schemeClr val="dk1"/>
                </a:solidFill>
                <a:latin typeface="Calibri"/>
                <a:ea typeface="Calibri"/>
                <a:cs typeface="Calibri"/>
                <a:sym typeface="Calibri"/>
              </a:rPr>
              <a:t>Metadata is a declaration of:</a:t>
            </a:r>
          </a:p>
          <a:p>
            <a:pPr indent="-285750" lvl="1" marL="742950" marR="0" rtl="0" algn="l">
              <a:lnSpc>
                <a:spcPct val="90000"/>
              </a:lnSpc>
              <a:spcBef>
                <a:spcPts val="518"/>
              </a:spcBef>
              <a:spcAft>
                <a:spcPts val="0"/>
              </a:spcAft>
              <a:buClr>
                <a:schemeClr val="dk1"/>
              </a:buClr>
              <a:buSzPct val="99615"/>
              <a:buFont typeface="Arial"/>
              <a:buChar char="–"/>
            </a:pPr>
            <a:r>
              <a:rPr b="0" i="0" lang="en-US" sz="2590" u="none" cap="none" strike="noStrike">
                <a:solidFill>
                  <a:schemeClr val="dk1"/>
                </a:solidFill>
                <a:latin typeface="Calibri"/>
                <a:ea typeface="Calibri"/>
                <a:cs typeface="Calibri"/>
                <a:sym typeface="Calibri"/>
              </a:rPr>
              <a:t>Purpose</a:t>
            </a:r>
          </a:p>
          <a:p>
            <a:pPr indent="-228600" lvl="2" marL="1143000" marR="0" rtl="0" algn="l">
              <a:lnSpc>
                <a:spcPct val="90000"/>
              </a:lnSpc>
              <a:spcBef>
                <a:spcPts val="444"/>
              </a:spcBef>
              <a:spcAft>
                <a:spcPts val="0"/>
              </a:spcAft>
              <a:buClr>
                <a:schemeClr val="dk1"/>
              </a:buClr>
              <a:buSzPct val="100909"/>
              <a:buFont typeface="Arial"/>
              <a:buChar char="•"/>
            </a:pPr>
            <a:r>
              <a:rPr b="0" i="0" lang="en-US" sz="2220" u="none" cap="none" strike="noStrike">
                <a:solidFill>
                  <a:schemeClr val="dk1"/>
                </a:solidFill>
                <a:latin typeface="Calibri"/>
                <a:ea typeface="Calibri"/>
                <a:cs typeface="Calibri"/>
                <a:sym typeface="Calibri"/>
              </a:rPr>
              <a:t>the originator’s intended application of </a:t>
            </a:r>
            <a:br>
              <a:rPr b="0" i="0" lang="en-US" sz="2220" u="none" cap="none" strike="noStrike">
                <a:solidFill>
                  <a:schemeClr val="dk1"/>
                </a:solidFill>
                <a:latin typeface="Calibri"/>
                <a:ea typeface="Calibri"/>
                <a:cs typeface="Calibri"/>
                <a:sym typeface="Calibri"/>
              </a:rPr>
            </a:br>
            <a:r>
              <a:rPr b="0" i="0" lang="en-US" sz="2220" u="none" cap="none" strike="noStrike">
                <a:solidFill>
                  <a:schemeClr val="dk1"/>
                </a:solidFill>
                <a:latin typeface="Calibri"/>
                <a:ea typeface="Calibri"/>
                <a:cs typeface="Calibri"/>
                <a:sym typeface="Calibri"/>
              </a:rPr>
              <a:t>the data</a:t>
            </a:r>
          </a:p>
          <a:p>
            <a:pPr indent="-285750" lvl="1" marL="742950" marR="0" rtl="0" algn="l">
              <a:lnSpc>
                <a:spcPct val="90000"/>
              </a:lnSpc>
              <a:spcBef>
                <a:spcPts val="518"/>
              </a:spcBef>
              <a:spcAft>
                <a:spcPts val="0"/>
              </a:spcAft>
              <a:buClr>
                <a:schemeClr val="dk1"/>
              </a:buClr>
              <a:buSzPct val="99615"/>
              <a:buFont typeface="Arial"/>
              <a:buChar char="–"/>
            </a:pPr>
            <a:r>
              <a:rPr b="0" i="0" lang="en-US" sz="2590" u="none" cap="none" strike="noStrike">
                <a:solidFill>
                  <a:schemeClr val="dk1"/>
                </a:solidFill>
                <a:latin typeface="Calibri"/>
                <a:ea typeface="Calibri"/>
                <a:cs typeface="Calibri"/>
                <a:sym typeface="Calibri"/>
              </a:rPr>
              <a:t>Use Constraints</a:t>
            </a:r>
          </a:p>
          <a:p>
            <a:pPr indent="-228600" lvl="2" marL="1143000" marR="0" rtl="0" algn="l">
              <a:lnSpc>
                <a:spcPct val="90000"/>
              </a:lnSpc>
              <a:spcBef>
                <a:spcPts val="444"/>
              </a:spcBef>
              <a:spcAft>
                <a:spcPts val="0"/>
              </a:spcAft>
              <a:buClr>
                <a:schemeClr val="dk1"/>
              </a:buClr>
              <a:buSzPct val="100909"/>
              <a:buFont typeface="Arial"/>
              <a:buChar char="•"/>
            </a:pPr>
            <a:r>
              <a:rPr b="0" i="0" lang="en-US" sz="2220" u="none" cap="none" strike="noStrike">
                <a:solidFill>
                  <a:schemeClr val="dk1"/>
                </a:solidFill>
                <a:latin typeface="Calibri"/>
                <a:ea typeface="Calibri"/>
                <a:cs typeface="Calibri"/>
                <a:sym typeface="Calibri"/>
              </a:rPr>
              <a:t>inappropriate applications of the data</a:t>
            </a:r>
          </a:p>
          <a:p>
            <a:pPr indent="-285750" lvl="1" marL="742950" marR="0" rtl="0" algn="l">
              <a:lnSpc>
                <a:spcPct val="90000"/>
              </a:lnSpc>
              <a:spcBef>
                <a:spcPts val="518"/>
              </a:spcBef>
              <a:spcAft>
                <a:spcPts val="0"/>
              </a:spcAft>
              <a:buClr>
                <a:schemeClr val="dk1"/>
              </a:buClr>
              <a:buSzPct val="99615"/>
              <a:buFont typeface="Arial"/>
              <a:buChar char="–"/>
            </a:pPr>
            <a:r>
              <a:rPr b="0" i="0" lang="en-US" sz="2590" u="none" cap="none" strike="noStrike">
                <a:solidFill>
                  <a:schemeClr val="dk1"/>
                </a:solidFill>
                <a:latin typeface="Calibri"/>
                <a:ea typeface="Calibri"/>
                <a:cs typeface="Calibri"/>
                <a:sym typeface="Calibri"/>
              </a:rPr>
              <a:t>Completeness</a:t>
            </a:r>
          </a:p>
          <a:p>
            <a:pPr indent="-228600" lvl="2" marL="1143000" marR="0" rtl="0" algn="l">
              <a:lnSpc>
                <a:spcPct val="90000"/>
              </a:lnSpc>
              <a:spcBef>
                <a:spcPts val="444"/>
              </a:spcBef>
              <a:spcAft>
                <a:spcPts val="0"/>
              </a:spcAft>
              <a:buClr>
                <a:schemeClr val="dk1"/>
              </a:buClr>
              <a:buSzPct val="100909"/>
              <a:buFont typeface="Arial"/>
              <a:buChar char="•"/>
            </a:pPr>
            <a:r>
              <a:rPr b="0" i="0" lang="en-US" sz="2220" u="none" cap="none" strike="noStrike">
                <a:solidFill>
                  <a:schemeClr val="dk1"/>
                </a:solidFill>
                <a:latin typeface="Calibri"/>
                <a:ea typeface="Calibri"/>
                <a:cs typeface="Calibri"/>
                <a:sym typeface="Calibri"/>
              </a:rPr>
              <a:t>features or geographies excluded from the data</a:t>
            </a:r>
          </a:p>
          <a:p>
            <a:pPr indent="-285750" lvl="1" marL="742950" marR="0" rtl="0" algn="l">
              <a:lnSpc>
                <a:spcPct val="90000"/>
              </a:lnSpc>
              <a:spcBef>
                <a:spcPts val="518"/>
              </a:spcBef>
              <a:spcAft>
                <a:spcPts val="0"/>
              </a:spcAft>
              <a:buClr>
                <a:schemeClr val="dk1"/>
              </a:buClr>
              <a:buSzPct val="99615"/>
              <a:buFont typeface="Arial"/>
              <a:buChar char="–"/>
            </a:pPr>
            <a:r>
              <a:rPr b="0" i="0" lang="en-US" sz="2590" u="none" cap="none" strike="noStrike">
                <a:solidFill>
                  <a:schemeClr val="dk1"/>
                </a:solidFill>
                <a:latin typeface="Calibri"/>
                <a:ea typeface="Calibri"/>
                <a:cs typeface="Calibri"/>
                <a:sym typeface="Calibri"/>
              </a:rPr>
              <a:t>Distribution Liability</a:t>
            </a:r>
          </a:p>
          <a:p>
            <a:pPr indent="-228600" lvl="2" marL="1143000" marR="0" rtl="0" algn="l">
              <a:lnSpc>
                <a:spcPct val="90000"/>
              </a:lnSpc>
              <a:spcBef>
                <a:spcPts val="444"/>
              </a:spcBef>
              <a:spcAft>
                <a:spcPts val="0"/>
              </a:spcAft>
              <a:buClr>
                <a:schemeClr val="dk1"/>
              </a:buClr>
              <a:buSzPct val="100909"/>
              <a:buFont typeface="Arial"/>
              <a:buChar char="•"/>
            </a:pPr>
            <a:r>
              <a:rPr b="0" i="0" lang="en-US" sz="2220" u="none" cap="none" strike="noStrike">
                <a:solidFill>
                  <a:schemeClr val="dk1"/>
                </a:solidFill>
                <a:latin typeface="Calibri"/>
                <a:ea typeface="Calibri"/>
                <a:cs typeface="Calibri"/>
                <a:sym typeface="Calibri"/>
              </a:rPr>
              <a:t>explicit liability of the data producer and assumed liability of the consumer</a:t>
            </a:r>
          </a:p>
          <a:p>
            <a:pPr indent="-342900" lvl="0" marL="342900" marR="0" rtl="0" algn="l">
              <a:lnSpc>
                <a:spcPct val="90000"/>
              </a:lnSpc>
              <a:spcBef>
                <a:spcPts val="592"/>
              </a:spcBef>
              <a:buClr>
                <a:schemeClr val="dk1"/>
              </a:buClr>
              <a:buSzPct val="98666"/>
              <a:buFont typeface="Arial"/>
              <a:buNone/>
            </a:pPr>
            <a:r>
              <a:t/>
            </a:r>
            <a:endParaRPr b="0" i="0" sz="2960" u="none" cap="none" strike="noStrike">
              <a:solidFill>
                <a:schemeClr val="dk1"/>
              </a:solidFill>
              <a:latin typeface="Calibri"/>
              <a:ea typeface="Calibri"/>
              <a:cs typeface="Calibri"/>
              <a:sym typeface="Calibri"/>
            </a:endParaRPr>
          </a:p>
        </p:txBody>
      </p:sp>
      <p:sp>
        <p:nvSpPr>
          <p:cNvPr id="589" name="Shape 589"/>
          <p:cNvSpPr/>
          <p:nvPr/>
        </p:nvSpPr>
        <p:spPr>
          <a:xfrm>
            <a:off x="7059613" y="1584325"/>
            <a:ext cx="1714500" cy="1852500"/>
          </a:xfrm>
          <a:custGeom>
            <a:pathLst>
              <a:path extrusionOk="0" h="120000" w="120000">
                <a:moveTo>
                  <a:pt x="0" y="100077"/>
                </a:moveTo>
                <a:lnTo>
                  <a:pt x="0" y="15555"/>
                </a:lnTo>
                <a:lnTo>
                  <a:pt x="9138" y="15555"/>
                </a:lnTo>
                <a:lnTo>
                  <a:pt x="9138" y="7933"/>
                </a:lnTo>
                <a:lnTo>
                  <a:pt x="19266" y="7933"/>
                </a:lnTo>
                <a:lnTo>
                  <a:pt x="19266" y="0"/>
                </a:lnTo>
                <a:lnTo>
                  <a:pt x="120294" y="0"/>
                </a:lnTo>
                <a:lnTo>
                  <a:pt x="120294" y="104600"/>
                </a:lnTo>
                <a:lnTo>
                  <a:pt x="110855" y="104600"/>
                </a:lnTo>
                <a:lnTo>
                  <a:pt x="110855" y="112300"/>
                </a:lnTo>
                <a:lnTo>
                  <a:pt x="101422" y="112300"/>
                </a:lnTo>
                <a:lnTo>
                  <a:pt x="101422" y="120000"/>
                </a:lnTo>
                <a:lnTo>
                  <a:pt x="24633" y="120000"/>
                </a:lnTo>
                <a:lnTo>
                  <a:pt x="0" y="100077"/>
                </a:lnTo>
                <a:close/>
              </a:path>
              <a:path extrusionOk="0" h="120000" w="120000">
                <a:moveTo>
                  <a:pt x="19366" y="7933"/>
                </a:moveTo>
                <a:lnTo>
                  <a:pt x="110855" y="7933"/>
                </a:lnTo>
                <a:lnTo>
                  <a:pt x="110855" y="112300"/>
                </a:lnTo>
                <a:lnTo>
                  <a:pt x="101422" y="112300"/>
                </a:lnTo>
                <a:lnTo>
                  <a:pt x="101422" y="15555"/>
                </a:lnTo>
                <a:lnTo>
                  <a:pt x="9138" y="15555"/>
                </a:lnTo>
                <a:lnTo>
                  <a:pt x="9138" y="7933"/>
                </a:lnTo>
                <a:lnTo>
                  <a:pt x="19366" y="7933"/>
                </a:lnTo>
                <a:close/>
              </a:path>
              <a:path extrusionOk="0" h="120000" w="120000">
                <a:moveTo>
                  <a:pt x="0" y="100077"/>
                </a:moveTo>
                <a:lnTo>
                  <a:pt x="24633" y="100000"/>
                </a:lnTo>
                <a:lnTo>
                  <a:pt x="24633" y="120000"/>
                </a:lnTo>
                <a:lnTo>
                  <a:pt x="0" y="100077"/>
                </a:lnTo>
                <a:close/>
              </a:path>
            </a:pathLst>
          </a:custGeom>
          <a:solidFill>
            <a:srgbClr val="93B3D7"/>
          </a:solidFill>
          <a:ln cap="flat" cmpd="sng" w="9525">
            <a:solidFill>
              <a:srgbClr val="000000"/>
            </a:solidFill>
            <a:prstDash val="solid"/>
            <a:miter/>
            <a:headEnd len="med" w="med" type="none"/>
            <a:tailEnd len="med" w="med" type="none"/>
          </a:ln>
          <a:effectLst>
            <a:outerShdw rotWithShape="0" algn="ctr" dir="2700000" dist="107763">
              <a:srgbClr val="808080"/>
            </a:outerShdw>
          </a:effectLst>
        </p:spPr>
        <p:txBody>
          <a:bodyPr anchorCtr="0" anchor="t" bIns="45700" lIns="91425" rIns="91425" tIns="45700">
            <a:noAutofit/>
          </a:bodyPr>
          <a:lstStyle/>
          <a:p>
            <a:pPr indent="0" lvl="0" marL="0" marR="0" rtl="0" algn="l">
              <a:spcBef>
                <a:spcPts val="0"/>
              </a:spcBef>
              <a:buNone/>
            </a:pPr>
            <a:r>
              <a:t/>
            </a:r>
            <a:endParaRPr sz="1800">
              <a:solidFill>
                <a:schemeClr val="dk1"/>
              </a:solidFill>
              <a:latin typeface="Arial"/>
              <a:ea typeface="Arial"/>
              <a:cs typeface="Arial"/>
              <a:sym typeface="Arial"/>
            </a:endParaRPr>
          </a:p>
        </p:txBody>
      </p:sp>
      <p:sp>
        <p:nvSpPr>
          <p:cNvPr id="590" name="Shape 590"/>
          <p:cNvSpPr txBox="1"/>
          <p:nvPr/>
        </p:nvSpPr>
        <p:spPr>
          <a:xfrm>
            <a:off x="7091145" y="1879456"/>
            <a:ext cx="1406400" cy="1338900"/>
          </a:xfrm>
          <a:prstGeom prst="rect">
            <a:avLst/>
          </a:prstGeom>
          <a:solidFill>
            <a:srgbClr val="93B3D7"/>
          </a:solidFill>
          <a:ln>
            <a:noFill/>
          </a:ln>
        </p:spPr>
        <p:txBody>
          <a:bodyPr anchorCtr="0" anchor="t" bIns="45700" lIns="91425" rIns="91425" tIns="45700">
            <a:noAutofit/>
          </a:bodyPr>
          <a:lstStyle/>
          <a:p>
            <a:pPr indent="0" lvl="0" marL="0" marR="0" rtl="0" algn="l">
              <a:spcBef>
                <a:spcPts val="0"/>
              </a:spcBef>
              <a:spcAft>
                <a:spcPts val="0"/>
              </a:spcAft>
              <a:buSzPct val="25000"/>
              <a:buNone/>
            </a:pPr>
            <a:r>
              <a:rPr lang="en-US" sz="1800">
                <a:solidFill>
                  <a:schemeClr val="dk1"/>
                </a:solidFill>
                <a:latin typeface="Arial"/>
                <a:ea typeface="Arial"/>
                <a:cs typeface="Arial"/>
                <a:sym typeface="Arial"/>
              </a:rPr>
              <a:t>What to do…</a:t>
            </a:r>
          </a:p>
          <a:p>
            <a:pPr indent="0" lvl="0" marL="0" marR="0" rtl="0" algn="l">
              <a:spcBef>
                <a:spcPts val="900"/>
              </a:spcBef>
              <a:buSzPct val="25000"/>
              <a:buNone/>
            </a:pPr>
            <a:r>
              <a:rPr lang="en-US" sz="1800">
                <a:solidFill>
                  <a:schemeClr val="dk1"/>
                </a:solidFill>
                <a:latin typeface="Arial"/>
                <a:ea typeface="Arial"/>
                <a:cs typeface="Arial"/>
                <a:sym typeface="Arial"/>
              </a:rPr>
              <a:t>What not to do…</a:t>
            </a: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94" name="Shape 594"/>
        <p:cNvGrpSpPr/>
        <p:nvPr/>
      </p:nvGrpSpPr>
      <p:grpSpPr>
        <a:xfrm>
          <a:off x="0" y="0"/>
          <a:ext cx="0" cy="0"/>
          <a:chOff x="0" y="0"/>
          <a:chExt cx="0" cy="0"/>
        </a:xfrm>
      </p:grpSpPr>
      <p:sp>
        <p:nvSpPr>
          <p:cNvPr id="595" name="Shape 595"/>
          <p:cNvSpPr txBox="1"/>
          <p:nvPr>
            <p:ph type="title"/>
          </p:nvPr>
        </p:nvSpPr>
        <p:spPr>
          <a:xfrm>
            <a:off x="457200" y="274637"/>
            <a:ext cx="8229600" cy="1143000"/>
          </a:xfrm>
          <a:prstGeom prst="rect">
            <a:avLst/>
          </a:prstGeom>
          <a:noFill/>
          <a:ln>
            <a:noFill/>
          </a:ln>
        </p:spPr>
        <p:txBody>
          <a:bodyPr anchorCtr="0" anchor="ctr" bIns="45700" lIns="91425" rIns="91425" tIns="45700">
            <a:noAutofit/>
          </a:bodyPr>
          <a:lstStyle/>
          <a:p>
            <a:pPr indent="0" lvl="0" marL="0" marR="0" rtl="0" algn="ctr">
              <a:spcBef>
                <a:spcPts val="0"/>
              </a:spcBef>
              <a:buClr>
                <a:schemeClr val="dk1"/>
              </a:buClr>
              <a:buSzPct val="25000"/>
              <a:buFont typeface="Calibri"/>
              <a:buNone/>
            </a:pPr>
            <a:r>
              <a:rPr b="0" i="0" lang="en-US" sz="4400" u="none" cap="none" strike="noStrike">
                <a:solidFill>
                  <a:schemeClr val="dk1"/>
                </a:solidFill>
                <a:latin typeface="Calibri"/>
                <a:ea typeface="Calibri"/>
                <a:cs typeface="Calibri"/>
                <a:sym typeface="Calibri"/>
              </a:rPr>
              <a:t>Metadata for project planning</a:t>
            </a:r>
          </a:p>
        </p:txBody>
      </p:sp>
      <p:sp>
        <p:nvSpPr>
          <p:cNvPr id="596" name="Shape 596"/>
          <p:cNvSpPr txBox="1"/>
          <p:nvPr>
            <p:ph idx="1" type="body"/>
          </p:nvPr>
        </p:nvSpPr>
        <p:spPr>
          <a:xfrm>
            <a:off x="457200" y="1600200"/>
            <a:ext cx="8229600" cy="5062500"/>
          </a:xfrm>
          <a:prstGeom prst="rect">
            <a:avLst/>
          </a:prstGeom>
          <a:noFill/>
          <a:ln>
            <a:noFill/>
          </a:ln>
        </p:spPr>
        <p:txBody>
          <a:bodyPr anchorCtr="0" anchor="t" bIns="45700" lIns="91425" rIns="91425" tIns="45700">
            <a:noAutofit/>
          </a:bodyPr>
          <a:lstStyle/>
          <a:p>
            <a:pPr indent="-307340" lvl="0" marL="342900" marR="0" rtl="0" algn="l">
              <a:lnSpc>
                <a:spcPct val="80000"/>
              </a:lnSpc>
              <a:spcBef>
                <a:spcPts val="0"/>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Metadata records can serve as a project design document:</a:t>
            </a:r>
          </a:p>
          <a:p>
            <a:pPr indent="-273685" lvl="1" marL="742950" marR="0" rtl="0" algn="l">
              <a:lnSpc>
                <a:spcPct val="80000"/>
              </a:lnSpc>
              <a:spcBef>
                <a:spcPts val="518"/>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descriptions &amp; intent of project</a:t>
            </a:r>
          </a:p>
          <a:p>
            <a:pPr indent="-273685" lvl="1" marL="742950" marR="0" rtl="0" algn="l">
              <a:lnSpc>
                <a:spcPct val="80000"/>
              </a:lnSpc>
              <a:spcBef>
                <a:spcPts val="518"/>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geographic and temporal extent of project</a:t>
            </a:r>
          </a:p>
          <a:p>
            <a:pPr indent="-273685" lvl="1" marL="742950" marR="0" rtl="0" algn="l">
              <a:lnSpc>
                <a:spcPct val="80000"/>
              </a:lnSpc>
              <a:spcBef>
                <a:spcPts val="518"/>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source data of project</a:t>
            </a:r>
          </a:p>
          <a:p>
            <a:pPr indent="-273685" lvl="1" marL="742950" marR="0" rtl="0" algn="l">
              <a:lnSpc>
                <a:spcPct val="80000"/>
              </a:lnSpc>
              <a:spcBef>
                <a:spcPts val="518"/>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attribute requirements of project</a:t>
            </a:r>
          </a:p>
          <a:p>
            <a:pPr indent="-307340" lvl="0" marL="342900" marR="0" rtl="0" algn="l">
              <a:lnSpc>
                <a:spcPct val="80000"/>
              </a:lnSpc>
              <a:spcBef>
                <a:spcPts val="592"/>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Benefits:</a:t>
            </a:r>
          </a:p>
          <a:p>
            <a:pPr indent="-273685" lvl="1" marL="742950" marR="0" rtl="0" algn="l">
              <a:lnSpc>
                <a:spcPct val="80000"/>
              </a:lnSpc>
              <a:spcBef>
                <a:spcPts val="518"/>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expectations are clearly outlined</a:t>
            </a:r>
          </a:p>
          <a:p>
            <a:pPr indent="-273685" lvl="1" marL="742950" marR="0" rtl="0" algn="l">
              <a:lnSpc>
                <a:spcPct val="80000"/>
              </a:lnSpc>
              <a:spcBef>
                <a:spcPts val="518"/>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metadata is integrated into the process</a:t>
            </a:r>
          </a:p>
          <a:p>
            <a:pPr indent="-273685" lvl="1" marL="742950" marR="0" rtl="0" algn="l">
              <a:lnSpc>
                <a:spcPct val="80000"/>
              </a:lnSpc>
              <a:spcBef>
                <a:spcPts val="518"/>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provides a medium to record progress</a:t>
            </a:r>
          </a:p>
          <a:p>
            <a:pPr indent="-240030" lvl="2" marL="1143000" marR="0" rtl="0" algn="l">
              <a:lnSpc>
                <a:spcPct val="80000"/>
              </a:lnSpc>
              <a:spcBef>
                <a:spcPts val="444"/>
              </a:spcBef>
              <a:spcAft>
                <a:spcPts val="0"/>
              </a:spcAft>
              <a:buClr>
                <a:schemeClr val="dk1"/>
              </a:buClr>
              <a:buSzPct val="100000"/>
              <a:buFont typeface="Arial"/>
              <a:buChar char="•"/>
            </a:pPr>
            <a:r>
              <a:rPr b="0" i="0" lang="en-US" u="none" cap="none" strike="noStrike">
                <a:solidFill>
                  <a:schemeClr val="dk1"/>
                </a:solidFill>
                <a:latin typeface="Calibri"/>
                <a:ea typeface="Calibri"/>
                <a:cs typeface="Calibri"/>
                <a:sym typeface="Calibri"/>
              </a:rPr>
              <a:t>Data development status</a:t>
            </a:r>
          </a:p>
          <a:p>
            <a:pPr indent="-240030" lvl="2" marL="1143000" marR="0" rtl="0" algn="l">
              <a:lnSpc>
                <a:spcPct val="80000"/>
              </a:lnSpc>
              <a:spcBef>
                <a:spcPts val="444"/>
              </a:spcBef>
              <a:spcAft>
                <a:spcPts val="0"/>
              </a:spcAft>
              <a:buClr>
                <a:schemeClr val="dk1"/>
              </a:buClr>
              <a:buSzPct val="100000"/>
              <a:buFont typeface="Arial"/>
              <a:buChar char="•"/>
            </a:pPr>
            <a:r>
              <a:rPr b="0" i="0" lang="en-US" u="none" cap="none" strike="noStrike">
                <a:solidFill>
                  <a:schemeClr val="dk1"/>
                </a:solidFill>
                <a:latin typeface="Calibri"/>
                <a:ea typeface="Calibri"/>
                <a:cs typeface="Calibri"/>
                <a:sym typeface="Calibri"/>
              </a:rPr>
              <a:t>QA/QC assessments</a:t>
            </a:r>
          </a:p>
          <a:p>
            <a:pPr indent="-240030" lvl="2" marL="1143000" marR="0" rtl="0" algn="l">
              <a:lnSpc>
                <a:spcPct val="80000"/>
              </a:lnSpc>
              <a:spcBef>
                <a:spcPts val="444"/>
              </a:spcBef>
              <a:spcAft>
                <a:spcPts val="0"/>
              </a:spcAft>
              <a:buClr>
                <a:schemeClr val="dk1"/>
              </a:buClr>
              <a:buSzPct val="100000"/>
              <a:buFont typeface="Arial"/>
              <a:buChar char="•"/>
            </a:pPr>
            <a:r>
              <a:rPr b="0" i="0" lang="en-US" u="none" cap="none" strike="noStrike">
                <a:solidFill>
                  <a:schemeClr val="dk1"/>
                </a:solidFill>
                <a:latin typeface="Calibri"/>
                <a:ea typeface="Calibri"/>
                <a:cs typeface="Calibri"/>
                <a:sym typeface="Calibri"/>
              </a:rPr>
              <a:t>Needed changes</a:t>
            </a:r>
          </a:p>
        </p:txBody>
      </p:sp>
      <p:grpSp>
        <p:nvGrpSpPr>
          <p:cNvPr id="597" name="Shape 597"/>
          <p:cNvGrpSpPr/>
          <p:nvPr/>
        </p:nvGrpSpPr>
        <p:grpSpPr>
          <a:xfrm>
            <a:off x="6205689" y="3272819"/>
            <a:ext cx="2713008" cy="1802548"/>
            <a:chOff x="2679" y="930"/>
            <a:chExt cx="3125" cy="1922"/>
          </a:xfrm>
        </p:grpSpPr>
        <p:sp>
          <p:nvSpPr>
            <p:cNvPr id="598" name="Shape 598"/>
            <p:cNvSpPr/>
            <p:nvPr/>
          </p:nvSpPr>
          <p:spPr>
            <a:xfrm>
              <a:off x="3104" y="930"/>
              <a:ext cx="2700" cy="1500"/>
            </a:xfrm>
            <a:prstGeom prst="rect">
              <a:avLst/>
            </a:prstGeom>
            <a:solidFill>
              <a:srgbClr val="B7CCE4"/>
            </a:solidFill>
            <a:ln cap="flat" cmpd="sng" w="25400">
              <a:solidFill>
                <a:schemeClr val="dk1"/>
              </a:solidFill>
              <a:prstDash val="solid"/>
              <a:round/>
              <a:headEnd len="med" w="med" type="none"/>
              <a:tailEnd len="med" w="med" type="none"/>
            </a:ln>
          </p:spPr>
          <p:txBody>
            <a:bodyPr anchorCtr="0" anchor="ctr" bIns="45700" lIns="91425" rIns="91425" tIns="45700">
              <a:noAutofit/>
            </a:bodyPr>
            <a:lstStyle/>
            <a:p>
              <a:pPr indent="0" lvl="0" marL="0" marR="0" rtl="0" algn="l">
                <a:spcBef>
                  <a:spcPts val="0"/>
                </a:spcBef>
                <a:buNone/>
              </a:pPr>
              <a:r>
                <a:t/>
              </a:r>
              <a:endParaRPr sz="1800">
                <a:solidFill>
                  <a:schemeClr val="dk1"/>
                </a:solidFill>
                <a:latin typeface="Calibri"/>
                <a:ea typeface="Calibri"/>
                <a:cs typeface="Calibri"/>
                <a:sym typeface="Calibri"/>
              </a:endParaRPr>
            </a:p>
          </p:txBody>
        </p:sp>
        <p:cxnSp>
          <p:nvCxnSpPr>
            <p:cNvPr id="599" name="Shape 599"/>
            <p:cNvCxnSpPr/>
            <p:nvPr/>
          </p:nvCxnSpPr>
          <p:spPr>
            <a:xfrm flipH="1" rot="10800000">
              <a:off x="3104" y="2276"/>
              <a:ext cx="300" cy="300"/>
            </a:xfrm>
            <a:prstGeom prst="straightConnector1">
              <a:avLst/>
            </a:prstGeom>
            <a:noFill/>
            <a:ln cap="sq" cmpd="sng" w="38100">
              <a:solidFill>
                <a:srgbClr val="333399"/>
              </a:solidFill>
              <a:prstDash val="solid"/>
              <a:round/>
              <a:headEnd len="med" w="med" type="none"/>
              <a:tailEnd len="med" w="med" type="none"/>
            </a:ln>
          </p:spPr>
        </p:cxnSp>
        <p:cxnSp>
          <p:nvCxnSpPr>
            <p:cNvPr id="600" name="Shape 600"/>
            <p:cNvCxnSpPr/>
            <p:nvPr/>
          </p:nvCxnSpPr>
          <p:spPr>
            <a:xfrm>
              <a:off x="3311" y="2224"/>
              <a:ext cx="600" cy="0"/>
            </a:xfrm>
            <a:prstGeom prst="straightConnector1">
              <a:avLst/>
            </a:prstGeom>
            <a:noFill/>
            <a:ln cap="sq" cmpd="sng" w="38100">
              <a:solidFill>
                <a:srgbClr val="333399"/>
              </a:solidFill>
              <a:prstDash val="solid"/>
              <a:round/>
              <a:headEnd len="med" w="med" type="none"/>
              <a:tailEnd len="med" w="med" type="none"/>
            </a:ln>
          </p:spPr>
        </p:cxnSp>
        <p:cxnSp>
          <p:nvCxnSpPr>
            <p:cNvPr id="601" name="Shape 601"/>
            <p:cNvCxnSpPr/>
            <p:nvPr/>
          </p:nvCxnSpPr>
          <p:spPr>
            <a:xfrm flipH="1" rot="10800000">
              <a:off x="3816" y="1623"/>
              <a:ext cx="600" cy="600"/>
            </a:xfrm>
            <a:prstGeom prst="straightConnector1">
              <a:avLst/>
            </a:prstGeom>
            <a:noFill/>
            <a:ln cap="sq" cmpd="sng" w="38100">
              <a:solidFill>
                <a:srgbClr val="333399"/>
              </a:solidFill>
              <a:prstDash val="solid"/>
              <a:round/>
              <a:headEnd len="med" w="med" type="none"/>
              <a:tailEnd len="med" w="med" type="none"/>
            </a:ln>
          </p:spPr>
        </p:cxnSp>
        <p:cxnSp>
          <p:nvCxnSpPr>
            <p:cNvPr id="602" name="Shape 602"/>
            <p:cNvCxnSpPr/>
            <p:nvPr/>
          </p:nvCxnSpPr>
          <p:spPr>
            <a:xfrm>
              <a:off x="4360" y="1768"/>
              <a:ext cx="600" cy="0"/>
            </a:xfrm>
            <a:prstGeom prst="straightConnector1">
              <a:avLst/>
            </a:prstGeom>
            <a:noFill/>
            <a:ln cap="sq" cmpd="sng" w="38100">
              <a:solidFill>
                <a:srgbClr val="333399"/>
              </a:solidFill>
              <a:prstDash val="solid"/>
              <a:round/>
              <a:headEnd len="med" w="med" type="none"/>
              <a:tailEnd len="med" w="med" type="none"/>
            </a:ln>
          </p:spPr>
        </p:cxnSp>
        <p:cxnSp>
          <p:nvCxnSpPr>
            <p:cNvPr id="603" name="Shape 603"/>
            <p:cNvCxnSpPr/>
            <p:nvPr/>
          </p:nvCxnSpPr>
          <p:spPr>
            <a:xfrm flipH="1" rot="10800000">
              <a:off x="4864" y="1339"/>
              <a:ext cx="300" cy="300"/>
            </a:xfrm>
            <a:prstGeom prst="straightConnector1">
              <a:avLst/>
            </a:prstGeom>
            <a:noFill/>
            <a:ln cap="sq" cmpd="sng" w="38100">
              <a:solidFill>
                <a:srgbClr val="333399"/>
              </a:solidFill>
              <a:prstDash val="solid"/>
              <a:round/>
              <a:headEnd len="med" w="med" type="none"/>
              <a:tailEnd len="med" w="med" type="none"/>
            </a:ln>
          </p:spPr>
        </p:cxnSp>
        <p:sp>
          <p:nvSpPr>
            <p:cNvPr id="604" name="Shape 604"/>
            <p:cNvSpPr txBox="1"/>
            <p:nvPr/>
          </p:nvSpPr>
          <p:spPr>
            <a:xfrm>
              <a:off x="4056" y="2552"/>
              <a:ext cx="900" cy="30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i="1" lang="en-US" sz="1800">
                  <a:solidFill>
                    <a:schemeClr val="dk1"/>
                  </a:solidFill>
                  <a:latin typeface="Calibri"/>
                  <a:ea typeface="Calibri"/>
                  <a:cs typeface="Calibri"/>
                  <a:sym typeface="Calibri"/>
                </a:rPr>
                <a:t>time</a:t>
              </a:r>
            </a:p>
          </p:txBody>
        </p:sp>
        <p:sp>
          <p:nvSpPr>
            <p:cNvPr id="605" name="Shape 605"/>
            <p:cNvSpPr txBox="1"/>
            <p:nvPr/>
          </p:nvSpPr>
          <p:spPr>
            <a:xfrm rot="-5400000">
              <a:off x="2229" y="1500"/>
              <a:ext cx="1200" cy="30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i="1" lang="en-US" sz="1800">
                  <a:solidFill>
                    <a:schemeClr val="dk1"/>
                  </a:solidFill>
                  <a:latin typeface="Calibri"/>
                  <a:ea typeface="Calibri"/>
                  <a:cs typeface="Calibri"/>
                  <a:sym typeface="Calibri"/>
                </a:rPr>
                <a:t>milestones</a:t>
              </a:r>
            </a:p>
          </p:txBody>
        </p:sp>
        <p:sp>
          <p:nvSpPr>
            <p:cNvPr id="606" name="Shape 606"/>
            <p:cNvSpPr/>
            <p:nvPr/>
          </p:nvSpPr>
          <p:spPr>
            <a:xfrm>
              <a:off x="3224" y="2158"/>
              <a:ext cx="300" cy="300"/>
            </a:xfrm>
            <a:prstGeom prst="sun">
              <a:avLst>
                <a:gd fmla="val 25000" name="adj"/>
              </a:avLst>
            </a:prstGeom>
            <a:solidFill>
              <a:srgbClr val="FFFFCC"/>
            </a:solidFill>
            <a:ln cap="sq" cmpd="sng" w="12700">
              <a:solidFill>
                <a:srgbClr val="FF9900"/>
              </a:solidFill>
              <a:prstDash val="solid"/>
              <a:miter/>
              <a:headEnd len="med" w="med" type="none"/>
              <a:tailEnd len="med" w="med" type="none"/>
            </a:ln>
          </p:spPr>
          <p:txBody>
            <a:bodyPr anchorCtr="0" anchor="ctr" bIns="45700" lIns="91425" rIns="91425" tIns="45700">
              <a:noAutofit/>
            </a:bodyPr>
            <a:lstStyle/>
            <a:p>
              <a:pPr indent="0" lvl="0" marL="0" marR="0" rtl="0" algn="l">
                <a:spcBef>
                  <a:spcPts val="0"/>
                </a:spcBef>
                <a:buNone/>
              </a:pPr>
              <a:r>
                <a:t/>
              </a:r>
              <a:endParaRPr sz="1800">
                <a:solidFill>
                  <a:schemeClr val="dk1"/>
                </a:solidFill>
                <a:latin typeface="Calibri"/>
                <a:ea typeface="Calibri"/>
                <a:cs typeface="Calibri"/>
                <a:sym typeface="Calibri"/>
              </a:endParaRPr>
            </a:p>
          </p:txBody>
        </p:sp>
        <p:sp>
          <p:nvSpPr>
            <p:cNvPr id="607" name="Shape 607"/>
            <p:cNvSpPr/>
            <p:nvPr/>
          </p:nvSpPr>
          <p:spPr>
            <a:xfrm>
              <a:off x="4272" y="1689"/>
              <a:ext cx="300" cy="300"/>
            </a:xfrm>
            <a:prstGeom prst="sun">
              <a:avLst>
                <a:gd fmla="val 25000" name="adj"/>
              </a:avLst>
            </a:prstGeom>
            <a:solidFill>
              <a:srgbClr val="FFFFCC"/>
            </a:solidFill>
            <a:ln cap="sq" cmpd="sng" w="12700">
              <a:solidFill>
                <a:srgbClr val="FF9900"/>
              </a:solidFill>
              <a:prstDash val="solid"/>
              <a:miter/>
              <a:headEnd len="med" w="med" type="none"/>
              <a:tailEnd len="med" w="med" type="none"/>
            </a:ln>
          </p:spPr>
          <p:txBody>
            <a:bodyPr anchorCtr="0" anchor="ctr" bIns="45700" lIns="91425" rIns="91425" tIns="45700">
              <a:noAutofit/>
            </a:bodyPr>
            <a:lstStyle/>
            <a:p>
              <a:pPr indent="0" lvl="0" marL="0" marR="0" rtl="0" algn="l">
                <a:spcBef>
                  <a:spcPts val="0"/>
                </a:spcBef>
                <a:buNone/>
              </a:pPr>
              <a:r>
                <a:t/>
              </a:r>
              <a:endParaRPr sz="1800">
                <a:solidFill>
                  <a:schemeClr val="dk1"/>
                </a:solidFill>
                <a:latin typeface="Calibri"/>
                <a:ea typeface="Calibri"/>
                <a:cs typeface="Calibri"/>
                <a:sym typeface="Calibri"/>
              </a:endParaRPr>
            </a:p>
          </p:txBody>
        </p:sp>
        <p:sp>
          <p:nvSpPr>
            <p:cNvPr id="608" name="Shape 608"/>
            <p:cNvSpPr/>
            <p:nvPr/>
          </p:nvSpPr>
          <p:spPr>
            <a:xfrm>
              <a:off x="5144" y="1266"/>
              <a:ext cx="300" cy="300"/>
            </a:xfrm>
            <a:prstGeom prst="sun">
              <a:avLst>
                <a:gd fmla="val 25000" name="adj"/>
              </a:avLst>
            </a:prstGeom>
            <a:solidFill>
              <a:srgbClr val="FFFFCC"/>
            </a:solidFill>
            <a:ln cap="sq" cmpd="sng" w="12700">
              <a:solidFill>
                <a:srgbClr val="FF9900"/>
              </a:solidFill>
              <a:prstDash val="solid"/>
              <a:miter/>
              <a:headEnd len="med" w="med" type="none"/>
              <a:tailEnd len="med" w="med" type="none"/>
            </a:ln>
          </p:spPr>
          <p:txBody>
            <a:bodyPr anchorCtr="0" anchor="ctr" bIns="45700" lIns="91425" rIns="91425" tIns="45700">
              <a:noAutofit/>
            </a:bodyPr>
            <a:lstStyle/>
            <a:p>
              <a:pPr indent="0" lvl="0" marL="0" marR="0" rtl="0" algn="l">
                <a:spcBef>
                  <a:spcPts val="0"/>
                </a:spcBef>
                <a:buNone/>
              </a:pPr>
              <a:r>
                <a:t/>
              </a:r>
              <a:endParaRPr sz="1800">
                <a:solidFill>
                  <a:schemeClr val="dk1"/>
                </a:solidFill>
                <a:latin typeface="Calibri"/>
                <a:ea typeface="Calibri"/>
                <a:cs typeface="Calibri"/>
                <a:sym typeface="Calibri"/>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12" name="Shape 612"/>
        <p:cNvGrpSpPr/>
        <p:nvPr/>
      </p:nvGrpSpPr>
      <p:grpSpPr>
        <a:xfrm>
          <a:off x="0" y="0"/>
          <a:ext cx="0" cy="0"/>
          <a:chOff x="0" y="0"/>
          <a:chExt cx="0" cy="0"/>
        </a:xfrm>
      </p:grpSpPr>
      <p:sp>
        <p:nvSpPr>
          <p:cNvPr id="613" name="Shape 613"/>
          <p:cNvSpPr txBox="1"/>
          <p:nvPr>
            <p:ph type="title"/>
          </p:nvPr>
        </p:nvSpPr>
        <p:spPr>
          <a:xfrm>
            <a:off x="457200" y="274637"/>
            <a:ext cx="8229600" cy="1143000"/>
          </a:xfrm>
          <a:prstGeom prst="rect">
            <a:avLst/>
          </a:prstGeom>
          <a:noFill/>
          <a:ln>
            <a:noFill/>
          </a:ln>
        </p:spPr>
        <p:txBody>
          <a:bodyPr anchorCtr="0" anchor="ctr" bIns="45700" lIns="91425" rIns="91425" tIns="45700">
            <a:noAutofit/>
          </a:bodyPr>
          <a:lstStyle/>
          <a:p>
            <a:pPr indent="0" lvl="0" marL="0" marR="0" rtl="0" algn="ctr">
              <a:spcBef>
                <a:spcPts val="0"/>
              </a:spcBef>
              <a:buClr>
                <a:schemeClr val="dk1"/>
              </a:buClr>
              <a:buSzPct val="25000"/>
              <a:buFont typeface="Calibri"/>
              <a:buNone/>
            </a:pPr>
            <a:r>
              <a:rPr b="0" i="0" lang="en-US" sz="4400" u="none" cap="none" strike="noStrike">
                <a:solidFill>
                  <a:schemeClr val="dk1"/>
                </a:solidFill>
                <a:latin typeface="Calibri"/>
                <a:ea typeface="Calibri"/>
                <a:cs typeface="Calibri"/>
                <a:sym typeface="Calibri"/>
              </a:rPr>
              <a:t>Metadata for project planning</a:t>
            </a:r>
          </a:p>
        </p:txBody>
      </p:sp>
      <p:sp>
        <p:nvSpPr>
          <p:cNvPr id="614" name="Shape 614"/>
          <p:cNvSpPr txBox="1"/>
          <p:nvPr>
            <p:ph idx="1" type="body"/>
          </p:nvPr>
        </p:nvSpPr>
        <p:spPr>
          <a:xfrm>
            <a:off x="457200" y="1600200"/>
            <a:ext cx="8229600" cy="4526100"/>
          </a:xfrm>
          <a:prstGeom prst="rect">
            <a:avLst/>
          </a:prstGeom>
          <a:noFill/>
          <a:ln>
            <a:noFill/>
          </a:ln>
        </p:spPr>
        <p:txBody>
          <a:bodyPr anchorCtr="0" anchor="t" bIns="45700" lIns="91425" rIns="91425" tIns="45700">
            <a:noAutofit/>
          </a:bodyPr>
          <a:lstStyle/>
          <a:p>
            <a:pPr indent="-342900" lvl="0" marL="342900" marR="0" rtl="0" algn="l">
              <a:lnSpc>
                <a:spcPct val="80000"/>
              </a:lnSpc>
              <a:spcBef>
                <a:spcPts val="0"/>
              </a:spcBef>
              <a:spcAft>
                <a:spcPts val="0"/>
              </a:spcAft>
              <a:buClr>
                <a:schemeClr val="dk1"/>
              </a:buClr>
              <a:buSzPct val="99200"/>
              <a:buFont typeface="Arial"/>
              <a:buChar char="•"/>
            </a:pPr>
            <a:r>
              <a:rPr b="0" i="0" lang="en-US" sz="2480" u="none" cap="none" strike="noStrike">
                <a:solidFill>
                  <a:schemeClr val="dk1"/>
                </a:solidFill>
                <a:latin typeface="Calibri"/>
                <a:ea typeface="Calibri"/>
                <a:cs typeface="Calibri"/>
                <a:sym typeface="Calibri"/>
              </a:rPr>
              <a:t>Metadata can help to improve communications among project participants using common:</a:t>
            </a:r>
          </a:p>
          <a:p>
            <a:pPr indent="-285750" lvl="1" marL="742950" marR="0" rtl="0" algn="l">
              <a:lnSpc>
                <a:spcPct val="80000"/>
              </a:lnSpc>
              <a:spcBef>
                <a:spcPts val="434"/>
              </a:spcBef>
              <a:spcAft>
                <a:spcPts val="0"/>
              </a:spcAft>
              <a:buClr>
                <a:schemeClr val="dk1"/>
              </a:buClr>
              <a:buSzPct val="98636"/>
              <a:buFont typeface="Arial"/>
              <a:buChar char="–"/>
            </a:pPr>
            <a:r>
              <a:rPr b="0" i="0" lang="en-US" sz="2170" u="none" cap="none" strike="noStrike">
                <a:solidFill>
                  <a:schemeClr val="dk1"/>
                </a:solidFill>
                <a:latin typeface="Calibri"/>
                <a:ea typeface="Calibri"/>
                <a:cs typeface="Calibri"/>
                <a:sym typeface="Calibri"/>
              </a:rPr>
              <a:t>descriptions &amp; parameters</a:t>
            </a:r>
          </a:p>
          <a:p>
            <a:pPr indent="-285750" lvl="1" marL="742950" marR="0" rtl="0" algn="l">
              <a:lnSpc>
                <a:spcPct val="80000"/>
              </a:lnSpc>
              <a:spcBef>
                <a:spcPts val="434"/>
              </a:spcBef>
              <a:spcAft>
                <a:spcPts val="0"/>
              </a:spcAft>
              <a:buClr>
                <a:schemeClr val="dk1"/>
              </a:buClr>
              <a:buSzPct val="98636"/>
              <a:buFont typeface="Arial"/>
              <a:buChar char="–"/>
            </a:pPr>
            <a:r>
              <a:rPr b="0" i="0" lang="en-US" sz="2170" u="none" cap="none" strike="noStrike">
                <a:solidFill>
                  <a:schemeClr val="dk1"/>
                </a:solidFill>
                <a:latin typeface="Calibri"/>
                <a:ea typeface="Calibri"/>
                <a:cs typeface="Calibri"/>
                <a:sym typeface="Calibri"/>
              </a:rPr>
              <a:t>keywords, vocabularies, thesauri</a:t>
            </a:r>
          </a:p>
          <a:p>
            <a:pPr indent="-285750" lvl="1" marL="742950" marR="0" rtl="0" algn="l">
              <a:lnSpc>
                <a:spcPct val="80000"/>
              </a:lnSpc>
              <a:spcBef>
                <a:spcPts val="434"/>
              </a:spcBef>
              <a:spcAft>
                <a:spcPts val="0"/>
              </a:spcAft>
              <a:buClr>
                <a:schemeClr val="dk1"/>
              </a:buClr>
              <a:buSzPct val="98636"/>
              <a:buFont typeface="Arial"/>
              <a:buChar char="–"/>
            </a:pPr>
            <a:r>
              <a:rPr b="0" i="0" lang="en-US" sz="2170" u="none" cap="none" strike="noStrike">
                <a:solidFill>
                  <a:schemeClr val="dk1"/>
                </a:solidFill>
                <a:latin typeface="Calibri"/>
                <a:ea typeface="Calibri"/>
                <a:cs typeface="Calibri"/>
                <a:sym typeface="Calibri"/>
              </a:rPr>
              <a:t>contact information</a:t>
            </a:r>
          </a:p>
          <a:p>
            <a:pPr indent="-285750" lvl="1" marL="742950" marR="0" rtl="0" algn="l">
              <a:lnSpc>
                <a:spcPct val="80000"/>
              </a:lnSpc>
              <a:spcBef>
                <a:spcPts val="434"/>
              </a:spcBef>
              <a:spcAft>
                <a:spcPts val="0"/>
              </a:spcAft>
              <a:buClr>
                <a:schemeClr val="dk1"/>
              </a:buClr>
              <a:buSzPct val="98636"/>
              <a:buFont typeface="Arial"/>
              <a:buChar char="–"/>
            </a:pPr>
            <a:r>
              <a:rPr b="0" i="0" lang="en-US" sz="2170" u="none" cap="none" strike="noStrike">
                <a:solidFill>
                  <a:schemeClr val="dk1"/>
                </a:solidFill>
                <a:latin typeface="Calibri"/>
                <a:ea typeface="Calibri"/>
                <a:cs typeface="Calibri"/>
                <a:sym typeface="Calibri"/>
              </a:rPr>
              <a:t>attributes</a:t>
            </a:r>
          </a:p>
          <a:p>
            <a:pPr indent="-285750" lvl="1" marL="742950" marR="0" rtl="0" algn="l">
              <a:lnSpc>
                <a:spcPct val="80000"/>
              </a:lnSpc>
              <a:spcBef>
                <a:spcPts val="434"/>
              </a:spcBef>
              <a:spcAft>
                <a:spcPts val="0"/>
              </a:spcAft>
              <a:buClr>
                <a:schemeClr val="dk1"/>
              </a:buClr>
              <a:buSzPct val="98636"/>
              <a:buFont typeface="Arial"/>
              <a:buChar char="–"/>
            </a:pPr>
            <a:r>
              <a:rPr b="0" i="0" lang="en-US" sz="2170" u="none" cap="none" strike="noStrike">
                <a:solidFill>
                  <a:schemeClr val="dk1"/>
                </a:solidFill>
                <a:latin typeface="Calibri"/>
                <a:ea typeface="Calibri"/>
                <a:cs typeface="Calibri"/>
                <a:sym typeface="Calibri"/>
              </a:rPr>
              <a:t>distribution information</a:t>
            </a:r>
          </a:p>
          <a:p>
            <a:pPr indent="-342900" lvl="0" marL="342900" marR="0" rtl="0" algn="l">
              <a:lnSpc>
                <a:spcPct val="80000"/>
              </a:lnSpc>
              <a:spcBef>
                <a:spcPts val="496"/>
              </a:spcBef>
              <a:spcAft>
                <a:spcPts val="0"/>
              </a:spcAft>
              <a:buClr>
                <a:schemeClr val="dk1"/>
              </a:buClr>
              <a:buSzPct val="99200"/>
              <a:buFont typeface="Arial"/>
              <a:buChar char="•"/>
            </a:pPr>
            <a:r>
              <a:rPr b="0" i="0" lang="en-US" sz="2480" u="none" cap="none" strike="noStrike">
                <a:solidFill>
                  <a:schemeClr val="dk1"/>
                </a:solidFill>
                <a:latin typeface="Calibri"/>
                <a:ea typeface="Calibri"/>
                <a:cs typeface="Calibri"/>
                <a:sym typeface="Calibri"/>
              </a:rPr>
              <a:t>If reviewed regularly by all participants, metadata created early and updated during the project can help coordinate:</a:t>
            </a:r>
          </a:p>
          <a:p>
            <a:pPr indent="-285750" lvl="1" marL="742950" marR="0" rtl="0" algn="l">
              <a:lnSpc>
                <a:spcPct val="80000"/>
              </a:lnSpc>
              <a:spcBef>
                <a:spcPts val="434"/>
              </a:spcBef>
              <a:spcAft>
                <a:spcPts val="0"/>
              </a:spcAft>
              <a:buClr>
                <a:schemeClr val="dk1"/>
              </a:buClr>
              <a:buSzPct val="98636"/>
              <a:buFont typeface="Arial"/>
              <a:buChar char="–"/>
            </a:pPr>
            <a:r>
              <a:rPr b="0" i="0" lang="en-US" sz="2170" u="none" cap="none" strike="noStrike">
                <a:solidFill>
                  <a:schemeClr val="dk1"/>
                </a:solidFill>
                <a:latin typeface="Calibri"/>
                <a:ea typeface="Calibri"/>
                <a:cs typeface="Calibri"/>
                <a:sym typeface="Calibri"/>
              </a:rPr>
              <a:t>source data</a:t>
            </a:r>
          </a:p>
          <a:p>
            <a:pPr indent="-285750" lvl="1" marL="742950" marR="0" rtl="0" algn="l">
              <a:lnSpc>
                <a:spcPct val="80000"/>
              </a:lnSpc>
              <a:spcBef>
                <a:spcPts val="434"/>
              </a:spcBef>
              <a:spcAft>
                <a:spcPts val="0"/>
              </a:spcAft>
              <a:buClr>
                <a:schemeClr val="dk1"/>
              </a:buClr>
              <a:buSzPct val="98636"/>
              <a:buFont typeface="Arial"/>
              <a:buChar char="–"/>
            </a:pPr>
            <a:r>
              <a:rPr b="0" i="0" lang="en-US" sz="2170" u="none" cap="none" strike="noStrike">
                <a:solidFill>
                  <a:schemeClr val="dk1"/>
                </a:solidFill>
                <a:latin typeface="Calibri"/>
                <a:ea typeface="Calibri"/>
                <a:cs typeface="Calibri"/>
                <a:sym typeface="Calibri"/>
              </a:rPr>
              <a:t>analytical methods</a:t>
            </a:r>
          </a:p>
          <a:p>
            <a:pPr indent="-285750" lvl="1" marL="742950" marR="0" rtl="0" algn="l">
              <a:lnSpc>
                <a:spcPct val="80000"/>
              </a:lnSpc>
              <a:spcBef>
                <a:spcPts val="434"/>
              </a:spcBef>
              <a:spcAft>
                <a:spcPts val="0"/>
              </a:spcAft>
              <a:buClr>
                <a:schemeClr val="dk1"/>
              </a:buClr>
              <a:buSzPct val="98636"/>
              <a:buFont typeface="Arial"/>
              <a:buChar char="–"/>
            </a:pPr>
            <a:r>
              <a:rPr b="0" i="0" lang="en-US" sz="2170" u="none" cap="none" strike="noStrike">
                <a:solidFill>
                  <a:schemeClr val="dk1"/>
                </a:solidFill>
                <a:latin typeface="Calibri"/>
                <a:ea typeface="Calibri"/>
                <a:cs typeface="Calibri"/>
                <a:sym typeface="Calibri"/>
              </a:rPr>
              <a:t>new information</a:t>
            </a:r>
          </a:p>
          <a:p>
            <a:pPr indent="-342900" lvl="0" marL="342900" marR="0" rtl="0" algn="l">
              <a:lnSpc>
                <a:spcPct val="80000"/>
              </a:lnSpc>
              <a:spcBef>
                <a:spcPts val="496"/>
              </a:spcBef>
              <a:spcAft>
                <a:spcPts val="0"/>
              </a:spcAft>
              <a:buClr>
                <a:schemeClr val="dk1"/>
              </a:buClr>
              <a:buSzPct val="99200"/>
              <a:buFont typeface="Arial"/>
              <a:buChar char="•"/>
            </a:pPr>
            <a:r>
              <a:rPr b="0" i="0" lang="en-US" sz="2480" u="none" cap="none" strike="noStrike">
                <a:solidFill>
                  <a:schemeClr val="dk1"/>
                </a:solidFill>
                <a:latin typeface="Calibri"/>
                <a:ea typeface="Calibri"/>
                <a:cs typeface="Calibri"/>
                <a:sym typeface="Calibri"/>
              </a:rPr>
              <a:t>Should be part of any data deliverable!</a:t>
            </a:r>
          </a:p>
          <a:p>
            <a:pPr indent="-342900" lvl="0" marL="342900" marR="0" rtl="0" algn="l">
              <a:lnSpc>
                <a:spcPct val="80000"/>
              </a:lnSpc>
              <a:spcBef>
                <a:spcPts val="496"/>
              </a:spcBef>
              <a:buClr>
                <a:schemeClr val="dk1"/>
              </a:buClr>
              <a:buSzPct val="99200"/>
              <a:buFont typeface="Arial"/>
              <a:buNone/>
            </a:pPr>
            <a:r>
              <a:t/>
            </a:r>
            <a:endParaRPr b="0" i="0" sz="2480" u="none" cap="none" strike="noStrike">
              <a:solidFill>
                <a:schemeClr val="dk1"/>
              </a:solidFill>
              <a:latin typeface="Calibri"/>
              <a:ea typeface="Calibri"/>
              <a:cs typeface="Calibri"/>
              <a:sym typeface="Calibri"/>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19" name="Shape 619"/>
        <p:cNvGrpSpPr/>
        <p:nvPr/>
      </p:nvGrpSpPr>
      <p:grpSpPr>
        <a:xfrm>
          <a:off x="0" y="0"/>
          <a:ext cx="0" cy="0"/>
          <a:chOff x="0" y="0"/>
          <a:chExt cx="0" cy="0"/>
        </a:xfrm>
      </p:grpSpPr>
      <p:sp>
        <p:nvSpPr>
          <p:cNvPr id="620" name="Shape 620"/>
          <p:cNvSpPr txBox="1"/>
          <p:nvPr>
            <p:ph type="title"/>
          </p:nvPr>
        </p:nvSpPr>
        <p:spPr>
          <a:xfrm>
            <a:off x="457200" y="274637"/>
            <a:ext cx="7620000" cy="1143000"/>
          </a:xfrm>
          <a:prstGeom prst="rect">
            <a:avLst/>
          </a:prstGeom>
        </p:spPr>
        <p:txBody>
          <a:bodyPr anchorCtr="0" anchor="ctr" bIns="91425" lIns="91425" rIns="91425" tIns="91425">
            <a:noAutofit/>
          </a:bodyPr>
          <a:lstStyle/>
          <a:p>
            <a:pPr lvl="0">
              <a:spcBef>
                <a:spcPts val="0"/>
              </a:spcBef>
              <a:buNone/>
            </a:pPr>
            <a:r>
              <a:rPr lang="en-US"/>
              <a:t>Metadata Standards</a:t>
            </a:r>
          </a:p>
        </p:txBody>
      </p:sp>
      <p:sp>
        <p:nvSpPr>
          <p:cNvPr id="621" name="Shape 621"/>
          <p:cNvSpPr txBox="1"/>
          <p:nvPr>
            <p:ph idx="1" type="body"/>
          </p:nvPr>
        </p:nvSpPr>
        <p:spPr>
          <a:xfrm>
            <a:off x="457200" y="1600200"/>
            <a:ext cx="7620000" cy="4800600"/>
          </a:xfrm>
          <a:prstGeom prst="rect">
            <a:avLst/>
          </a:prstGeom>
        </p:spPr>
        <p:txBody>
          <a:bodyPr anchorCtr="0" anchor="t" bIns="91425" lIns="91425" rIns="91425" tIns="91425">
            <a:noAutofit/>
          </a:bodyPr>
          <a:lstStyle/>
          <a:p>
            <a:pPr indent="35560" lvl="0">
              <a:spcBef>
                <a:spcPts val="0"/>
              </a:spcBef>
              <a:buClr>
                <a:schemeClr val="dk1"/>
              </a:buClr>
              <a:buSzPct val="100000"/>
            </a:pPr>
            <a:r>
              <a:rPr lang="en-US" sz="2400"/>
              <a:t>A standard provides a structure to describe data</a:t>
            </a:r>
          </a:p>
          <a:p>
            <a:pPr indent="-273685" lvl="1" marL="742950">
              <a:spcBef>
                <a:spcPts val="518"/>
              </a:spcBef>
              <a:buClr>
                <a:schemeClr val="dk1"/>
              </a:buClr>
              <a:buSzPct val="100000"/>
            </a:pPr>
            <a:r>
              <a:rPr lang="en-US" sz="2400"/>
              <a:t>Common terms to allow consistency between records</a:t>
            </a:r>
          </a:p>
          <a:p>
            <a:pPr indent="-273685" lvl="1" marL="742950">
              <a:spcBef>
                <a:spcPts val="518"/>
              </a:spcBef>
              <a:buClr>
                <a:schemeClr val="dk1"/>
              </a:buClr>
              <a:buSzPct val="100000"/>
            </a:pPr>
            <a:r>
              <a:rPr lang="en-US" sz="2400"/>
              <a:t>Common definitions for easier interpretation</a:t>
            </a:r>
          </a:p>
          <a:p>
            <a:pPr indent="-273685" lvl="1" marL="742950">
              <a:spcBef>
                <a:spcPts val="518"/>
              </a:spcBef>
              <a:buClr>
                <a:schemeClr val="dk1"/>
              </a:buClr>
              <a:buSzPct val="100000"/>
            </a:pPr>
            <a:r>
              <a:rPr lang="en-US" sz="2400"/>
              <a:t>Common language for ease of communication</a:t>
            </a:r>
          </a:p>
          <a:p>
            <a:pPr indent="-273685" lvl="1" marL="742950">
              <a:spcBef>
                <a:spcPts val="518"/>
              </a:spcBef>
              <a:buClr>
                <a:schemeClr val="dk1"/>
              </a:buClr>
              <a:buSzPct val="100000"/>
            </a:pPr>
            <a:r>
              <a:rPr lang="en-US" sz="2400"/>
              <a:t>Common structure to quickly locate information</a:t>
            </a:r>
          </a:p>
          <a:p>
            <a:pPr indent="35560" lvl="0">
              <a:spcBef>
                <a:spcPts val="592"/>
              </a:spcBef>
              <a:buClr>
                <a:schemeClr val="dk1"/>
              </a:buClr>
              <a:buSzPct val="100000"/>
            </a:pPr>
            <a:r>
              <a:rPr lang="en-US" sz="2400"/>
              <a:t>In search and retrieval, standards provide:</a:t>
            </a:r>
          </a:p>
          <a:p>
            <a:pPr indent="-273685" lvl="1" marL="742950">
              <a:spcBef>
                <a:spcPts val="518"/>
              </a:spcBef>
              <a:buClr>
                <a:schemeClr val="dk1"/>
              </a:buClr>
              <a:buSzPct val="100000"/>
            </a:pPr>
            <a:r>
              <a:rPr lang="en-US" sz="2400"/>
              <a:t>Documentation structure in a reliable and predictable format for computer interpretation</a:t>
            </a:r>
          </a:p>
          <a:p>
            <a:pPr indent="-273685" lvl="1" marL="742950" rtl="0">
              <a:spcBef>
                <a:spcPts val="518"/>
              </a:spcBef>
              <a:buClr>
                <a:schemeClr val="dk1"/>
              </a:buClr>
              <a:buSzPct val="100000"/>
            </a:pPr>
            <a:r>
              <a:rPr lang="en-US" sz="2400"/>
              <a:t>A uniform summary description of the dataset</a:t>
            </a:r>
          </a:p>
        </p:txBody>
      </p:sp>
      <p:sp>
        <p:nvSpPr>
          <p:cNvPr id="622" name="Shape 622"/>
          <p:cNvSpPr/>
          <p:nvPr>
            <p:ph idx="12" type="sldNum"/>
          </p:nvPr>
        </p:nvSpPr>
        <p:spPr>
          <a:xfrm>
            <a:off x="8531788" y="5648960"/>
            <a:ext cx="548700" cy="396300"/>
          </a:xfrm>
          <a:prstGeom prst="bracketPair">
            <a:avLst/>
          </a:prstGeom>
        </p:spPr>
        <p:txBody>
          <a:bodyPr anchorCtr="0" anchor="ctr" bIns="0" lIns="0" rIns="0" tIns="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9" name="Shape 199"/>
        <p:cNvGrpSpPr/>
        <p:nvPr/>
      </p:nvGrpSpPr>
      <p:grpSpPr>
        <a:xfrm>
          <a:off x="0" y="0"/>
          <a:ext cx="0" cy="0"/>
          <a:chOff x="0" y="0"/>
          <a:chExt cx="0" cy="0"/>
        </a:xfrm>
      </p:grpSpPr>
      <p:sp>
        <p:nvSpPr>
          <p:cNvPr id="200" name="Shape 200"/>
          <p:cNvSpPr txBox="1"/>
          <p:nvPr>
            <p:ph type="title"/>
          </p:nvPr>
        </p:nvSpPr>
        <p:spPr>
          <a:xfrm>
            <a:off x="457200" y="274637"/>
            <a:ext cx="7619999" cy="1143000"/>
          </a:xfrm>
          <a:prstGeom prst="rect">
            <a:avLst/>
          </a:prstGeom>
          <a:noFill/>
          <a:ln>
            <a:noFill/>
          </a:ln>
        </p:spPr>
        <p:txBody>
          <a:bodyPr anchorCtr="0" anchor="ctr" bIns="45700" lIns="91425" rIns="91425" tIns="45700">
            <a:noAutofit/>
          </a:bodyPr>
          <a:lstStyle/>
          <a:p>
            <a:pPr indent="0" lvl="0" marL="0" marR="0" rtl="0" algn="l">
              <a:spcBef>
                <a:spcPts val="0"/>
              </a:spcBef>
              <a:buClr>
                <a:schemeClr val="dk2"/>
              </a:buClr>
              <a:buSzPct val="25000"/>
              <a:buFont typeface="Cambria"/>
              <a:buNone/>
            </a:pPr>
            <a:r>
              <a:rPr b="0" i="0" lang="en-US" sz="4600" u="none" cap="none" strike="noStrike">
                <a:solidFill>
                  <a:schemeClr val="dk2"/>
                </a:solidFill>
                <a:latin typeface="Cambria"/>
                <a:ea typeface="Cambria"/>
                <a:cs typeface="Cambria"/>
                <a:sym typeface="Cambria"/>
              </a:rPr>
              <a:t>Organizing information</a:t>
            </a:r>
          </a:p>
        </p:txBody>
      </p:sp>
      <p:sp>
        <p:nvSpPr>
          <p:cNvPr id="201" name="Shape 201"/>
          <p:cNvSpPr txBox="1"/>
          <p:nvPr>
            <p:ph idx="1" type="body"/>
          </p:nvPr>
        </p:nvSpPr>
        <p:spPr>
          <a:xfrm>
            <a:off x="457200" y="1832648"/>
            <a:ext cx="7619999" cy="4568152"/>
          </a:xfrm>
          <a:prstGeom prst="rect">
            <a:avLst/>
          </a:prstGeom>
          <a:noFill/>
          <a:ln>
            <a:noFill/>
          </a:ln>
        </p:spPr>
        <p:txBody>
          <a:bodyPr anchorCtr="0" anchor="t" bIns="45700" lIns="91425" rIns="91425" tIns="45700">
            <a:noAutofit/>
          </a:bodyPr>
          <a:lstStyle/>
          <a:p>
            <a:pPr indent="0" lvl="0" marL="114300" marR="0" rtl="0" algn="l">
              <a:spcBef>
                <a:spcPts val="0"/>
              </a:spcBef>
              <a:spcAft>
                <a:spcPts val="0"/>
              </a:spcAft>
              <a:buClr>
                <a:schemeClr val="accent1"/>
              </a:buClr>
              <a:buSzPct val="25000"/>
              <a:buFont typeface="Arial"/>
              <a:buNone/>
            </a:pPr>
            <a:r>
              <a:rPr b="0" i="1" lang="en-US" sz="2500" u="none" cap="none" strike="noStrike">
                <a:solidFill>
                  <a:schemeClr val="dk1"/>
                </a:solidFill>
                <a:latin typeface="Calibri"/>
                <a:ea typeface="Calibri"/>
                <a:cs typeface="Calibri"/>
                <a:sym typeface="Calibri"/>
              </a:rPr>
              <a:t>Information</a:t>
            </a:r>
            <a:r>
              <a:rPr b="0" i="0" lang="en-US" sz="2500" u="none" cap="none" strike="noStrike">
                <a:solidFill>
                  <a:schemeClr val="dk1"/>
                </a:solidFill>
                <a:latin typeface="Calibri"/>
                <a:ea typeface="Calibri"/>
                <a:cs typeface="Calibri"/>
                <a:sym typeface="Calibri"/>
              </a:rPr>
              <a:t>: that which is informative</a:t>
            </a:r>
          </a:p>
          <a:p>
            <a:pPr indent="0" lvl="0" marL="114300" marR="0" rtl="0" algn="l">
              <a:spcBef>
                <a:spcPts val="500"/>
              </a:spcBef>
              <a:spcAft>
                <a:spcPts val="0"/>
              </a:spcAft>
              <a:buClr>
                <a:schemeClr val="accent1"/>
              </a:buClr>
              <a:buSzPct val="25000"/>
              <a:buFont typeface="Arial"/>
              <a:buNone/>
            </a:pPr>
            <a:r>
              <a:t/>
            </a:r>
            <a:endParaRPr b="0" i="0" sz="2500" u="none" cap="none" strike="noStrike">
              <a:solidFill>
                <a:schemeClr val="dk1"/>
              </a:solidFill>
              <a:latin typeface="Calibri"/>
              <a:ea typeface="Calibri"/>
              <a:cs typeface="Calibri"/>
              <a:sym typeface="Calibri"/>
            </a:endParaRPr>
          </a:p>
          <a:p>
            <a:pPr indent="0" lvl="0" marL="114300" marR="0" rtl="0" algn="l">
              <a:spcBef>
                <a:spcPts val="500"/>
              </a:spcBef>
              <a:spcAft>
                <a:spcPts val="0"/>
              </a:spcAft>
              <a:buClr>
                <a:schemeClr val="accent1"/>
              </a:buClr>
              <a:buSzPct val="25000"/>
              <a:buFont typeface="Arial"/>
              <a:buNone/>
            </a:pPr>
            <a:r>
              <a:rPr b="0" i="1" lang="en-US" sz="2500" u="none" cap="none" strike="noStrike">
                <a:solidFill>
                  <a:schemeClr val="dk1"/>
                </a:solidFill>
                <a:latin typeface="Calibri"/>
                <a:ea typeface="Calibri"/>
                <a:cs typeface="Calibri"/>
                <a:sym typeface="Calibri"/>
              </a:rPr>
              <a:t>Organize</a:t>
            </a:r>
            <a:r>
              <a:rPr b="0" i="0" lang="en-US" sz="2500" u="none" cap="none" strike="noStrike">
                <a:solidFill>
                  <a:schemeClr val="dk1"/>
                </a:solidFill>
                <a:latin typeface="Calibri"/>
                <a:ea typeface="Calibri"/>
                <a:cs typeface="Calibri"/>
                <a:sym typeface="Calibri"/>
              </a:rPr>
              <a:t>: to arrange or order things so that they can be found or used easily and quickly; to put things into a particular arrangement or order (</a:t>
            </a:r>
            <a:r>
              <a:rPr b="0" i="1" lang="en-US" sz="2500" u="none" cap="none" strike="noStrike">
                <a:solidFill>
                  <a:schemeClr val="dk1"/>
                </a:solidFill>
                <a:latin typeface="Calibri"/>
                <a:ea typeface="Calibri"/>
                <a:cs typeface="Calibri"/>
                <a:sym typeface="Calibri"/>
              </a:rPr>
              <a:t>syn.</a:t>
            </a:r>
            <a:r>
              <a:rPr b="0" i="0" lang="en-US" sz="2500" u="none" cap="none" strike="noStrike">
                <a:solidFill>
                  <a:schemeClr val="dk1"/>
                </a:solidFill>
                <a:latin typeface="Calibri"/>
                <a:ea typeface="Calibri"/>
                <a:cs typeface="Calibri"/>
                <a:sym typeface="Calibri"/>
              </a:rPr>
              <a:t>: codify, classify, systematize)</a:t>
            </a:r>
          </a:p>
          <a:p>
            <a:pPr indent="0" lvl="0" marL="114300" marR="0" rtl="0" algn="l">
              <a:spcBef>
                <a:spcPts val="500"/>
              </a:spcBef>
              <a:spcAft>
                <a:spcPts val="0"/>
              </a:spcAft>
              <a:buClr>
                <a:schemeClr val="accent1"/>
              </a:buClr>
              <a:buSzPct val="25000"/>
              <a:buFont typeface="Arial"/>
              <a:buNone/>
            </a:pPr>
            <a:r>
              <a:t/>
            </a:r>
            <a:endParaRPr b="0" i="0" sz="2500" u="none" cap="none" strike="noStrike">
              <a:solidFill>
                <a:schemeClr val="dk1"/>
              </a:solidFill>
              <a:latin typeface="Calibri"/>
              <a:ea typeface="Calibri"/>
              <a:cs typeface="Calibri"/>
              <a:sym typeface="Calibri"/>
            </a:endParaRPr>
          </a:p>
          <a:p>
            <a:pPr indent="0" lvl="0" marL="114300" marR="0" rtl="0" algn="l">
              <a:spcBef>
                <a:spcPts val="500"/>
              </a:spcBef>
              <a:buClr>
                <a:schemeClr val="accent1"/>
              </a:buClr>
              <a:buSzPct val="25000"/>
              <a:buFont typeface="Arial"/>
              <a:buNone/>
            </a:pPr>
            <a:r>
              <a:rPr b="0" i="1" lang="en-US" sz="2500" u="none" cap="none" strike="noStrike">
                <a:solidFill>
                  <a:schemeClr val="dk1"/>
                </a:solidFill>
                <a:latin typeface="Calibri"/>
                <a:ea typeface="Calibri"/>
                <a:cs typeface="Calibri"/>
                <a:sym typeface="Calibri"/>
              </a:rPr>
              <a:t>Organizing information</a:t>
            </a:r>
            <a:r>
              <a:rPr b="0" i="0" lang="en-US" sz="2500" u="none" cap="none" strike="noStrike">
                <a:solidFill>
                  <a:schemeClr val="dk1"/>
                </a:solidFill>
                <a:latin typeface="Calibri"/>
                <a:ea typeface="Calibri"/>
                <a:cs typeface="Calibri"/>
                <a:sym typeface="Calibri"/>
              </a:rPr>
              <a:t>: arranging or applying order to information</a:t>
            </a:r>
          </a:p>
        </p:txBody>
      </p:sp>
      <p:sp>
        <p:nvSpPr>
          <p:cNvPr id="202" name="Shape 202"/>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27" name="Shape 627"/>
        <p:cNvGrpSpPr/>
        <p:nvPr/>
      </p:nvGrpSpPr>
      <p:grpSpPr>
        <a:xfrm>
          <a:off x="0" y="0"/>
          <a:ext cx="0" cy="0"/>
          <a:chOff x="0" y="0"/>
          <a:chExt cx="0" cy="0"/>
        </a:xfrm>
      </p:grpSpPr>
      <p:sp>
        <p:nvSpPr>
          <p:cNvPr id="628" name="Shape 628"/>
          <p:cNvSpPr txBox="1"/>
          <p:nvPr>
            <p:ph type="title"/>
          </p:nvPr>
        </p:nvSpPr>
        <p:spPr>
          <a:xfrm>
            <a:off x="457200" y="274637"/>
            <a:ext cx="7620000" cy="1143000"/>
          </a:xfrm>
          <a:prstGeom prst="rect">
            <a:avLst/>
          </a:prstGeom>
        </p:spPr>
        <p:txBody>
          <a:bodyPr anchorCtr="0" anchor="ctr" bIns="91425" lIns="91425" rIns="91425" tIns="91425">
            <a:noAutofit/>
          </a:bodyPr>
          <a:lstStyle/>
          <a:p>
            <a:pPr lvl="0" rtl="0">
              <a:spcBef>
                <a:spcPts val="0"/>
              </a:spcBef>
              <a:buNone/>
            </a:pPr>
            <a:r>
              <a:rPr lang="en-US"/>
              <a:t>Standards Development</a:t>
            </a:r>
          </a:p>
        </p:txBody>
      </p:sp>
      <p:sp>
        <p:nvSpPr>
          <p:cNvPr id="629" name="Shape 629"/>
          <p:cNvSpPr/>
          <p:nvPr>
            <p:ph idx="12" type="sldNum"/>
          </p:nvPr>
        </p:nvSpPr>
        <p:spPr>
          <a:xfrm>
            <a:off x="8531788" y="5648960"/>
            <a:ext cx="548700" cy="396300"/>
          </a:xfrm>
          <a:prstGeom prst="bracketPair">
            <a:avLst/>
          </a:prstGeom>
        </p:spPr>
        <p:txBody>
          <a:bodyPr anchorCtr="0" anchor="ctr" bIns="0" lIns="0" rIns="0" tIns="0">
            <a:noAutofit/>
          </a:bodyPr>
          <a:lstStyle/>
          <a:p>
            <a:pPr lvl="0" rtl="0">
              <a:spcBef>
                <a:spcPts val="0"/>
              </a:spcBef>
              <a:buNone/>
            </a:pPr>
            <a:fld id="{00000000-1234-1234-1234-123412341234}" type="slidenum">
              <a:rPr lang="en-US"/>
              <a:t>‹#›</a:t>
            </a:fld>
          </a:p>
        </p:txBody>
      </p:sp>
      <p:sp>
        <p:nvSpPr>
          <p:cNvPr id="630" name="Shape 630"/>
          <p:cNvSpPr txBox="1"/>
          <p:nvPr/>
        </p:nvSpPr>
        <p:spPr>
          <a:xfrm>
            <a:off x="1943100" y="1116625"/>
            <a:ext cx="5064300" cy="590700"/>
          </a:xfrm>
          <a:prstGeom prst="rect">
            <a:avLst/>
          </a:prstGeom>
          <a:noFill/>
          <a:ln>
            <a:noFill/>
          </a:ln>
        </p:spPr>
        <p:txBody>
          <a:bodyPr anchorCtr="0" anchor="t" bIns="91425" lIns="91425" rIns="91425" tIns="91425">
            <a:noAutofit/>
          </a:bodyPr>
          <a:lstStyle/>
          <a:p>
            <a:pPr lvl="0" rtl="0">
              <a:spcBef>
                <a:spcPts val="0"/>
              </a:spcBef>
              <a:buNone/>
            </a:pPr>
            <a:r>
              <a:t/>
            </a:r>
            <a:endParaRPr/>
          </a:p>
        </p:txBody>
      </p:sp>
      <p:pic>
        <p:nvPicPr>
          <p:cNvPr descr="standards.png" id="631" name="Shape 631"/>
          <p:cNvPicPr preferRelativeResize="0"/>
          <p:nvPr/>
        </p:nvPicPr>
        <p:blipFill>
          <a:blip r:embed="rId3">
            <a:alphaModFix/>
          </a:blip>
          <a:stretch>
            <a:fillRect/>
          </a:stretch>
        </p:blipFill>
        <p:spPr>
          <a:xfrm>
            <a:off x="590575" y="1628206"/>
            <a:ext cx="7103798" cy="4020750"/>
          </a:xfrm>
          <a:prstGeom prst="rect">
            <a:avLst/>
          </a:prstGeom>
          <a:noFill/>
          <a:ln>
            <a:noFill/>
          </a:ln>
        </p:spPr>
      </p:pic>
      <p:sp>
        <p:nvSpPr>
          <p:cNvPr id="632" name="Shape 632"/>
          <p:cNvSpPr txBox="1"/>
          <p:nvPr/>
        </p:nvSpPr>
        <p:spPr>
          <a:xfrm>
            <a:off x="6174575" y="5648950"/>
            <a:ext cx="1519800" cy="655200"/>
          </a:xfrm>
          <a:prstGeom prst="rect">
            <a:avLst/>
          </a:prstGeom>
          <a:noFill/>
          <a:ln>
            <a:noFill/>
          </a:ln>
        </p:spPr>
        <p:txBody>
          <a:bodyPr anchorCtr="0" anchor="t" bIns="91425" lIns="91425" rIns="91425" tIns="91425">
            <a:noAutofit/>
          </a:bodyPr>
          <a:lstStyle/>
          <a:p>
            <a:pPr lvl="0" rtl="0">
              <a:spcBef>
                <a:spcPts val="0"/>
              </a:spcBef>
              <a:buNone/>
            </a:pPr>
            <a:r>
              <a:rPr lang="en-US" sz="800"/>
              <a:t>Source: </a:t>
            </a:r>
            <a:r>
              <a:rPr lang="en-US" sz="800" u="sng">
                <a:solidFill>
                  <a:schemeClr val="hlink"/>
                </a:solidFill>
                <a:highlight>
                  <a:srgbClr val="FFFFFF"/>
                </a:highlight>
                <a:hlinkClick r:id="rId4"/>
              </a:rPr>
              <a:t>http://xkcd.com/927/</a:t>
            </a:r>
          </a:p>
          <a:p>
            <a:pPr lvl="0" rtl="0">
              <a:spcBef>
                <a:spcPts val="0"/>
              </a:spcBef>
              <a:buNone/>
            </a:pPr>
            <a:r>
              <a:rPr lang="en-US" sz="800" u="sng">
                <a:solidFill>
                  <a:srgbClr val="96A8C8"/>
                </a:solidFill>
                <a:highlight>
                  <a:srgbClr val="FFFFFF"/>
                </a:highlight>
                <a:hlinkClick r:id="rId5"/>
              </a:rPr>
              <a:t>Creative Commons Attribution-NonCommercial 2.5 License</a:t>
            </a: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36" name="Shape 636"/>
        <p:cNvGrpSpPr/>
        <p:nvPr/>
      </p:nvGrpSpPr>
      <p:grpSpPr>
        <a:xfrm>
          <a:off x="0" y="0"/>
          <a:ext cx="0" cy="0"/>
          <a:chOff x="0" y="0"/>
          <a:chExt cx="0" cy="0"/>
        </a:xfrm>
      </p:grpSpPr>
      <p:sp>
        <p:nvSpPr>
          <p:cNvPr id="637" name="Shape 637"/>
          <p:cNvSpPr txBox="1"/>
          <p:nvPr>
            <p:ph type="title"/>
          </p:nvPr>
        </p:nvSpPr>
        <p:spPr>
          <a:xfrm>
            <a:off x="457200" y="274637"/>
            <a:ext cx="8229600" cy="1143000"/>
          </a:xfrm>
          <a:prstGeom prst="rect">
            <a:avLst/>
          </a:prstGeom>
          <a:noFill/>
          <a:ln>
            <a:noFill/>
          </a:ln>
        </p:spPr>
        <p:txBody>
          <a:bodyPr anchorCtr="0" anchor="ctr" bIns="45700" lIns="91425" rIns="91425" tIns="45700">
            <a:noAutofit/>
          </a:bodyPr>
          <a:lstStyle/>
          <a:p>
            <a:pPr indent="0" lvl="0" marL="0" marR="0" rtl="0" algn="ctr">
              <a:spcBef>
                <a:spcPts val="0"/>
              </a:spcBef>
              <a:buClr>
                <a:schemeClr val="dk1"/>
              </a:buClr>
              <a:buSzPct val="25000"/>
              <a:buFont typeface="Calibri"/>
              <a:buNone/>
            </a:pPr>
            <a:r>
              <a:rPr b="0" i="0" lang="en-US" sz="4400" u="none" cap="none" strike="noStrike">
                <a:solidFill>
                  <a:schemeClr val="dk1"/>
                </a:solidFill>
                <a:latin typeface="Calibri"/>
                <a:ea typeface="Calibri"/>
                <a:cs typeface="Calibri"/>
                <a:sym typeface="Calibri"/>
              </a:rPr>
              <a:t>Many standards: Examples</a:t>
            </a:r>
          </a:p>
        </p:txBody>
      </p:sp>
      <p:sp>
        <p:nvSpPr>
          <p:cNvPr id="638" name="Shape 638"/>
          <p:cNvSpPr txBox="1"/>
          <p:nvPr>
            <p:ph idx="1" type="body"/>
          </p:nvPr>
        </p:nvSpPr>
        <p:spPr>
          <a:xfrm>
            <a:off x="457200" y="1600200"/>
            <a:ext cx="8229600" cy="4951500"/>
          </a:xfrm>
          <a:prstGeom prst="rect">
            <a:avLst/>
          </a:prstGeom>
          <a:noFill/>
          <a:ln>
            <a:noFill/>
          </a:ln>
        </p:spPr>
        <p:txBody>
          <a:bodyPr anchorCtr="0" anchor="t" bIns="45700" lIns="91425" rIns="91425" tIns="45700">
            <a:noAutofit/>
          </a:bodyPr>
          <a:lstStyle/>
          <a:p>
            <a:pPr indent="-342900" lvl="0" marL="342900" marR="0" rtl="0" algn="l">
              <a:lnSpc>
                <a:spcPct val="80000"/>
              </a:lnSpc>
              <a:spcBef>
                <a:spcPts val="0"/>
              </a:spcBef>
              <a:spcAft>
                <a:spcPts val="0"/>
              </a:spcAft>
              <a:buClr>
                <a:schemeClr val="dk1"/>
              </a:buClr>
              <a:buSzPct val="101818"/>
              <a:buFont typeface="Arial"/>
              <a:buChar char="•"/>
            </a:pPr>
            <a:r>
              <a:rPr b="1" i="0" lang="en-US" sz="2240" u="none" cap="none" strike="noStrike">
                <a:solidFill>
                  <a:schemeClr val="dk1"/>
                </a:solidFill>
                <a:latin typeface="Calibri"/>
                <a:ea typeface="Calibri"/>
                <a:cs typeface="Calibri"/>
                <a:sym typeface="Calibri"/>
              </a:rPr>
              <a:t>Dublin Core Element Set </a:t>
            </a:r>
            <a:r>
              <a:rPr b="0" i="0" lang="en-US" sz="2240" u="none" cap="none" strike="noStrike">
                <a:solidFill>
                  <a:schemeClr val="dk1"/>
                </a:solidFill>
                <a:latin typeface="Calibri"/>
                <a:ea typeface="Calibri"/>
                <a:cs typeface="Calibri"/>
                <a:sym typeface="Calibri"/>
              </a:rPr>
              <a:t>(also Darwin Core, other “cores”)</a:t>
            </a:r>
          </a:p>
          <a:p>
            <a:pPr indent="-285750" lvl="1" marL="742950" marR="0" rtl="0" algn="l">
              <a:lnSpc>
                <a:spcPct val="80000"/>
              </a:lnSpc>
              <a:spcBef>
                <a:spcPts val="392"/>
              </a:spcBef>
              <a:spcAft>
                <a:spcPts val="0"/>
              </a:spcAft>
              <a:buClr>
                <a:schemeClr val="dk1"/>
              </a:buClr>
              <a:buSzPct val="98000"/>
              <a:buFont typeface="Arial"/>
              <a:buChar char="–"/>
            </a:pPr>
            <a:r>
              <a:rPr b="0" i="0" lang="en-US" sz="1960" u="none" cap="none" strike="noStrike">
                <a:solidFill>
                  <a:schemeClr val="dk1"/>
                </a:solidFill>
                <a:latin typeface="Calibri"/>
                <a:ea typeface="Calibri"/>
                <a:cs typeface="Calibri"/>
                <a:sym typeface="Calibri"/>
              </a:rPr>
              <a:t>Emphasis on web resources, publications</a:t>
            </a:r>
          </a:p>
          <a:p>
            <a:pPr indent="-285750" lvl="1" marL="742950" marR="0" rtl="0" algn="l">
              <a:lnSpc>
                <a:spcPct val="80000"/>
              </a:lnSpc>
              <a:spcBef>
                <a:spcPts val="392"/>
              </a:spcBef>
              <a:spcAft>
                <a:spcPts val="0"/>
              </a:spcAft>
              <a:buClr>
                <a:schemeClr val="dk1"/>
              </a:buClr>
              <a:buSzPct val="98000"/>
              <a:buFont typeface="Arial"/>
              <a:buChar char="–"/>
            </a:pPr>
            <a:r>
              <a:rPr b="0" i="0" lang="en-US" sz="1960" u="none" cap="none" strike="noStrike">
                <a:solidFill>
                  <a:schemeClr val="dk1"/>
                </a:solidFill>
                <a:latin typeface="Calibri"/>
                <a:ea typeface="Calibri"/>
                <a:cs typeface="Calibri"/>
                <a:sym typeface="Calibri"/>
              </a:rPr>
              <a:t>Highly customizable</a:t>
            </a:r>
          </a:p>
          <a:p>
            <a:pPr indent="-285750" lvl="1" marL="742950" marR="0" rtl="0" algn="l">
              <a:lnSpc>
                <a:spcPct val="80000"/>
              </a:lnSpc>
              <a:spcBef>
                <a:spcPts val="392"/>
              </a:spcBef>
              <a:spcAft>
                <a:spcPts val="0"/>
              </a:spcAft>
              <a:buClr>
                <a:schemeClr val="dk1"/>
              </a:buClr>
              <a:buSzPct val="98000"/>
              <a:buFont typeface="Arial"/>
              <a:buChar char="–"/>
            </a:pPr>
            <a:r>
              <a:rPr b="0" i="0" lang="en-US" sz="1960" u="none" cap="none" strike="noStrike">
                <a:solidFill>
                  <a:schemeClr val="dk1"/>
                </a:solidFill>
                <a:latin typeface="Calibri"/>
                <a:ea typeface="Calibri"/>
                <a:cs typeface="Calibri"/>
                <a:sym typeface="Calibri"/>
              </a:rPr>
              <a:t>http://dublincore.org/documents/dces/</a:t>
            </a:r>
          </a:p>
          <a:p>
            <a:pPr indent="-342900" lvl="0" marL="342900" marR="0" rtl="0" algn="l">
              <a:lnSpc>
                <a:spcPct val="80000"/>
              </a:lnSpc>
              <a:spcBef>
                <a:spcPts val="448"/>
              </a:spcBef>
              <a:spcAft>
                <a:spcPts val="0"/>
              </a:spcAft>
              <a:buClr>
                <a:schemeClr val="dk1"/>
              </a:buClr>
              <a:buSzPct val="101818"/>
              <a:buFont typeface="Arial"/>
              <a:buChar char="•"/>
            </a:pPr>
            <a:r>
              <a:rPr b="1" i="0" lang="en-US" sz="2240" u="none" cap="none" strike="noStrike">
                <a:solidFill>
                  <a:schemeClr val="dk1"/>
                </a:solidFill>
                <a:latin typeface="Calibri"/>
                <a:ea typeface="Calibri"/>
                <a:cs typeface="Calibri"/>
                <a:sym typeface="Calibri"/>
              </a:rPr>
              <a:t>FGDC Content Standard for Digital Geospatial Metadata </a:t>
            </a:r>
            <a:r>
              <a:rPr b="0" i="0" lang="en-US" sz="2240" u="none" cap="none" strike="noStrike">
                <a:solidFill>
                  <a:schemeClr val="dk1"/>
                </a:solidFill>
                <a:latin typeface="Calibri"/>
                <a:ea typeface="Calibri"/>
                <a:cs typeface="Calibri"/>
                <a:sym typeface="Calibri"/>
              </a:rPr>
              <a:t>(CSDGM)</a:t>
            </a:r>
          </a:p>
          <a:p>
            <a:pPr indent="-285750" lvl="1" marL="742950" marR="0" rtl="0" algn="l">
              <a:lnSpc>
                <a:spcPct val="80000"/>
              </a:lnSpc>
              <a:spcBef>
                <a:spcPts val="392"/>
              </a:spcBef>
              <a:spcAft>
                <a:spcPts val="0"/>
              </a:spcAft>
              <a:buClr>
                <a:schemeClr val="dk1"/>
              </a:buClr>
              <a:buSzPct val="98000"/>
              <a:buFont typeface="Arial"/>
              <a:buChar char="–"/>
            </a:pPr>
            <a:r>
              <a:rPr b="0" i="0" lang="en-US" sz="1960" u="none" cap="none" strike="noStrike">
                <a:solidFill>
                  <a:schemeClr val="dk1"/>
                </a:solidFill>
                <a:latin typeface="Calibri"/>
                <a:ea typeface="Calibri"/>
                <a:cs typeface="Calibri"/>
                <a:sym typeface="Calibri"/>
              </a:rPr>
              <a:t>Emphasis on geospatial data</a:t>
            </a:r>
          </a:p>
          <a:p>
            <a:pPr indent="-285750" lvl="1" marL="742950" marR="0" rtl="0" algn="l">
              <a:lnSpc>
                <a:spcPct val="80000"/>
              </a:lnSpc>
              <a:spcBef>
                <a:spcPts val="392"/>
              </a:spcBef>
              <a:spcAft>
                <a:spcPts val="0"/>
              </a:spcAft>
              <a:buClr>
                <a:schemeClr val="dk1"/>
              </a:buClr>
              <a:buSzPct val="98000"/>
              <a:buFont typeface="Arial"/>
              <a:buChar char="–"/>
            </a:pPr>
            <a:r>
              <a:rPr b="0" i="0" lang="en-US" sz="1960" u="none" cap="none" strike="noStrike">
                <a:solidFill>
                  <a:schemeClr val="dk1"/>
                </a:solidFill>
                <a:latin typeface="Calibri"/>
                <a:ea typeface="Calibri"/>
                <a:cs typeface="Calibri"/>
                <a:sym typeface="Calibri"/>
              </a:rPr>
              <a:t>Biological Data Profile (BDP) of the CSDGM</a:t>
            </a:r>
          </a:p>
          <a:p>
            <a:pPr indent="-285750" lvl="1" marL="742950" marR="0" rtl="0" algn="l">
              <a:lnSpc>
                <a:spcPct val="80000"/>
              </a:lnSpc>
              <a:spcBef>
                <a:spcPts val="392"/>
              </a:spcBef>
              <a:spcAft>
                <a:spcPts val="0"/>
              </a:spcAft>
              <a:buClr>
                <a:schemeClr val="dk1"/>
              </a:buClr>
              <a:buSzPct val="98000"/>
              <a:buFont typeface="Arial"/>
              <a:buChar char="–"/>
            </a:pPr>
            <a:r>
              <a:rPr b="0" i="0" lang="en-US" sz="1960" u="none" cap="none" strike="noStrike">
                <a:solidFill>
                  <a:schemeClr val="dk1"/>
                </a:solidFill>
                <a:latin typeface="Calibri"/>
                <a:ea typeface="Calibri"/>
                <a:cs typeface="Calibri"/>
                <a:sym typeface="Calibri"/>
              </a:rPr>
              <a:t>Profile to the CSDGM emphasis on biological data (and geospatial)</a:t>
            </a:r>
          </a:p>
          <a:p>
            <a:pPr indent="-285750" lvl="1" marL="742950" marR="0" rtl="0" algn="l">
              <a:lnSpc>
                <a:spcPct val="80000"/>
              </a:lnSpc>
              <a:spcBef>
                <a:spcPts val="392"/>
              </a:spcBef>
              <a:spcAft>
                <a:spcPts val="0"/>
              </a:spcAft>
              <a:buClr>
                <a:schemeClr val="dk1"/>
              </a:buClr>
              <a:buSzPct val="98000"/>
              <a:buFont typeface="Arial"/>
              <a:buChar char="–"/>
            </a:pPr>
            <a:r>
              <a:rPr b="0" i="0" lang="en-US" sz="1960" u="none" cap="none" strike="noStrike">
                <a:solidFill>
                  <a:schemeClr val="dk1"/>
                </a:solidFill>
                <a:latin typeface="Calibri"/>
                <a:ea typeface="Calibri"/>
                <a:cs typeface="Calibri"/>
                <a:sym typeface="Calibri"/>
              </a:rPr>
              <a:t>http://www.fgdc.gov/metadata/geospatial-metadata-standards</a:t>
            </a:r>
          </a:p>
          <a:p>
            <a:pPr indent="-342900" lvl="0" marL="342900" marR="0" rtl="0" algn="l">
              <a:lnSpc>
                <a:spcPct val="80000"/>
              </a:lnSpc>
              <a:spcBef>
                <a:spcPts val="448"/>
              </a:spcBef>
              <a:spcAft>
                <a:spcPts val="0"/>
              </a:spcAft>
              <a:buClr>
                <a:schemeClr val="dk1"/>
              </a:buClr>
              <a:buSzPct val="101818"/>
              <a:buFont typeface="Arial"/>
              <a:buChar char="•"/>
            </a:pPr>
            <a:r>
              <a:rPr b="1" i="0" lang="en-US" sz="2240" u="none" cap="none" strike="noStrike">
                <a:solidFill>
                  <a:schemeClr val="dk1"/>
                </a:solidFill>
                <a:latin typeface="Calibri"/>
                <a:ea typeface="Calibri"/>
                <a:cs typeface="Calibri"/>
                <a:sym typeface="Calibri"/>
              </a:rPr>
              <a:t>ISO 19115/19139  </a:t>
            </a:r>
            <a:r>
              <a:rPr b="0" i="0" lang="en-US" sz="2240" u="none" cap="none" strike="noStrike">
                <a:solidFill>
                  <a:schemeClr val="dk1"/>
                </a:solidFill>
                <a:latin typeface="Calibri"/>
                <a:ea typeface="Calibri"/>
                <a:cs typeface="Calibri"/>
                <a:sym typeface="Calibri"/>
              </a:rPr>
              <a:t>Geographic information: Metadata</a:t>
            </a:r>
          </a:p>
          <a:p>
            <a:pPr indent="-285750" lvl="1" marL="742950" marR="0" rtl="0" algn="l">
              <a:lnSpc>
                <a:spcPct val="80000"/>
              </a:lnSpc>
              <a:spcBef>
                <a:spcPts val="392"/>
              </a:spcBef>
              <a:spcAft>
                <a:spcPts val="0"/>
              </a:spcAft>
              <a:buClr>
                <a:schemeClr val="dk1"/>
              </a:buClr>
              <a:buSzPct val="98000"/>
              <a:buFont typeface="Arial"/>
              <a:buChar char="–"/>
            </a:pPr>
            <a:r>
              <a:rPr b="0" i="0" lang="en-US" sz="1960" u="none" cap="none" strike="noStrike">
                <a:solidFill>
                  <a:schemeClr val="dk1"/>
                </a:solidFill>
                <a:latin typeface="Calibri"/>
                <a:ea typeface="Calibri"/>
                <a:cs typeface="Calibri"/>
                <a:sym typeface="Calibri"/>
              </a:rPr>
              <a:t>Emphasis on geospatial data and services</a:t>
            </a:r>
          </a:p>
          <a:p>
            <a:pPr indent="-285750" lvl="1" marL="742950" marR="0" rtl="0" algn="l">
              <a:lnSpc>
                <a:spcPct val="80000"/>
              </a:lnSpc>
              <a:spcBef>
                <a:spcPts val="392"/>
              </a:spcBef>
              <a:spcAft>
                <a:spcPts val="0"/>
              </a:spcAft>
              <a:buClr>
                <a:schemeClr val="dk1"/>
              </a:buClr>
              <a:buSzPct val="98000"/>
              <a:buFont typeface="Arial"/>
              <a:buChar char="–"/>
            </a:pPr>
            <a:r>
              <a:rPr b="0" i="0" lang="en-US" sz="1960" u="none" cap="none" strike="noStrike">
                <a:solidFill>
                  <a:schemeClr val="dk1"/>
                </a:solidFill>
                <a:latin typeface="Calibri"/>
                <a:ea typeface="Calibri"/>
                <a:cs typeface="Calibri"/>
                <a:sym typeface="Calibri"/>
              </a:rPr>
              <a:t>http://www.fgdc.gov/metadata/geospatial-metadata-standards#fgdcendorsedisostandards</a:t>
            </a:r>
          </a:p>
          <a:p>
            <a:pPr indent="-342900" lvl="0" marL="342900" marR="0" rtl="0" algn="l">
              <a:lnSpc>
                <a:spcPct val="80000"/>
              </a:lnSpc>
              <a:spcBef>
                <a:spcPts val="448"/>
              </a:spcBef>
              <a:buClr>
                <a:schemeClr val="dk1"/>
              </a:buClr>
              <a:buSzPct val="101818"/>
              <a:buFont typeface="Arial"/>
              <a:buNone/>
            </a:pPr>
            <a:r>
              <a:t/>
            </a:r>
            <a:endParaRPr b="0" i="0" sz="2240" u="none" cap="none" strike="noStrike">
              <a:solidFill>
                <a:schemeClr val="dk1"/>
              </a:solidFill>
              <a:latin typeface="Calibri"/>
              <a:ea typeface="Calibri"/>
              <a:cs typeface="Calibri"/>
              <a:sym typeface="Calibri"/>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42" name="Shape 642"/>
        <p:cNvGrpSpPr/>
        <p:nvPr/>
      </p:nvGrpSpPr>
      <p:grpSpPr>
        <a:xfrm>
          <a:off x="0" y="0"/>
          <a:ext cx="0" cy="0"/>
          <a:chOff x="0" y="0"/>
          <a:chExt cx="0" cy="0"/>
        </a:xfrm>
      </p:grpSpPr>
      <p:sp>
        <p:nvSpPr>
          <p:cNvPr id="643" name="Shape 643"/>
          <p:cNvSpPr txBox="1"/>
          <p:nvPr>
            <p:ph type="title"/>
          </p:nvPr>
        </p:nvSpPr>
        <p:spPr>
          <a:xfrm>
            <a:off x="457200" y="274637"/>
            <a:ext cx="8229600" cy="1143000"/>
          </a:xfrm>
          <a:prstGeom prst="rect">
            <a:avLst/>
          </a:prstGeom>
          <a:noFill/>
          <a:ln>
            <a:noFill/>
          </a:ln>
        </p:spPr>
        <p:txBody>
          <a:bodyPr anchorCtr="0" anchor="ctr" bIns="45700" lIns="91425" rIns="91425" tIns="45700">
            <a:noAutofit/>
          </a:bodyPr>
          <a:lstStyle/>
          <a:p>
            <a:pPr indent="0" lvl="0" marL="0" marR="0" rtl="0" algn="ctr">
              <a:spcBef>
                <a:spcPts val="0"/>
              </a:spcBef>
              <a:buClr>
                <a:schemeClr val="dk1"/>
              </a:buClr>
              <a:buSzPct val="25000"/>
              <a:buFont typeface="Calibri"/>
              <a:buNone/>
            </a:pPr>
            <a:r>
              <a:rPr b="0" i="0" lang="en-US" sz="4400" u="none" cap="none" strike="noStrike">
                <a:solidFill>
                  <a:schemeClr val="dk1"/>
                </a:solidFill>
                <a:latin typeface="Calibri"/>
                <a:ea typeface="Calibri"/>
                <a:cs typeface="Calibri"/>
                <a:sym typeface="Calibri"/>
              </a:rPr>
              <a:t>Choosing a metadata standard</a:t>
            </a:r>
          </a:p>
        </p:txBody>
      </p:sp>
      <p:sp>
        <p:nvSpPr>
          <p:cNvPr id="644" name="Shape 644"/>
          <p:cNvSpPr txBox="1"/>
          <p:nvPr>
            <p:ph idx="1" type="body"/>
          </p:nvPr>
        </p:nvSpPr>
        <p:spPr>
          <a:xfrm>
            <a:off x="457200" y="1600200"/>
            <a:ext cx="8229600" cy="4526100"/>
          </a:xfrm>
          <a:prstGeom prst="rect">
            <a:avLst/>
          </a:prstGeom>
          <a:noFill/>
          <a:ln>
            <a:noFill/>
          </a:ln>
        </p:spPr>
        <p:txBody>
          <a:bodyPr anchorCtr="0" anchor="t" bIns="45700" lIns="91425" rIns="91425" tIns="45700">
            <a:noAutofit/>
          </a:bodyPr>
          <a:lstStyle/>
          <a:p>
            <a:pPr indent="-342900" lvl="0" marL="342900" marR="0" rtl="0" algn="l">
              <a:spcBef>
                <a:spcPts val="0"/>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Many relevant standards for some data</a:t>
            </a:r>
          </a:p>
          <a:p>
            <a:pPr indent="-342900" lvl="0" marL="342900" marR="0" rtl="0" algn="l">
              <a:spcBef>
                <a:spcPts val="640"/>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Factors to consider</a:t>
            </a:r>
          </a:p>
          <a:p>
            <a:pPr indent="-285750" lvl="1" marL="742950" marR="0" rtl="0" algn="l">
              <a:spcBef>
                <a:spcPts val="560"/>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Data contents, e.g., geospatial, biological, social</a:t>
            </a:r>
          </a:p>
          <a:p>
            <a:pPr indent="-285750" lvl="1" marL="742950" marR="0" rtl="0" algn="l">
              <a:spcBef>
                <a:spcPts val="560"/>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Source: instruments, humans</a:t>
            </a:r>
          </a:p>
          <a:p>
            <a:pPr indent="-285750" lvl="1" marL="742950" marR="0" rtl="0" algn="l">
              <a:spcBef>
                <a:spcPts val="560"/>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Organizational policies: requirements</a:t>
            </a:r>
          </a:p>
          <a:p>
            <a:pPr indent="-285750" lvl="1" marL="742950" marR="0" rtl="0" algn="l">
              <a:spcBef>
                <a:spcPts val="560"/>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Resources: what tools can you use?</a:t>
            </a:r>
          </a:p>
          <a:p>
            <a:pPr indent="-285750" lvl="1" marL="742950" marR="0" rtl="0" algn="l">
              <a:spcBef>
                <a:spcPts val="560"/>
              </a:spcBef>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Other: human support, instructional materials, controlled vocabularies, output formats</a:t>
            </a: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49" name="Shape 649"/>
        <p:cNvGrpSpPr/>
        <p:nvPr/>
      </p:nvGrpSpPr>
      <p:grpSpPr>
        <a:xfrm>
          <a:off x="0" y="0"/>
          <a:ext cx="0" cy="0"/>
          <a:chOff x="0" y="0"/>
          <a:chExt cx="0" cy="0"/>
        </a:xfrm>
      </p:grpSpPr>
      <p:sp>
        <p:nvSpPr>
          <p:cNvPr id="650" name="Shape 650"/>
          <p:cNvSpPr txBox="1"/>
          <p:nvPr>
            <p:ph type="title"/>
          </p:nvPr>
        </p:nvSpPr>
        <p:spPr>
          <a:xfrm>
            <a:off x="457200" y="274637"/>
            <a:ext cx="7620000" cy="1143000"/>
          </a:xfrm>
          <a:prstGeom prst="rect">
            <a:avLst/>
          </a:prstGeom>
        </p:spPr>
        <p:txBody>
          <a:bodyPr anchorCtr="0" anchor="ctr" bIns="91425" lIns="91425" rIns="91425" tIns="91425">
            <a:noAutofit/>
          </a:bodyPr>
          <a:lstStyle/>
          <a:p>
            <a:pPr lvl="0" rtl="0">
              <a:spcBef>
                <a:spcPts val="0"/>
              </a:spcBef>
              <a:buNone/>
            </a:pPr>
            <a:r>
              <a:rPr lang="en-US"/>
              <a:t>Activity:Breakout Discussion</a:t>
            </a:r>
          </a:p>
        </p:txBody>
      </p:sp>
      <p:sp>
        <p:nvSpPr>
          <p:cNvPr id="651" name="Shape 651"/>
          <p:cNvSpPr txBox="1"/>
          <p:nvPr>
            <p:ph idx="1" type="body"/>
          </p:nvPr>
        </p:nvSpPr>
        <p:spPr>
          <a:xfrm>
            <a:off x="457200" y="1600200"/>
            <a:ext cx="7620000" cy="4800600"/>
          </a:xfrm>
          <a:prstGeom prst="rect">
            <a:avLst/>
          </a:prstGeom>
        </p:spPr>
        <p:txBody>
          <a:bodyPr anchorCtr="0" anchor="t" bIns="91425" lIns="91425" rIns="91425" tIns="91425">
            <a:noAutofit/>
          </a:bodyPr>
          <a:lstStyle/>
          <a:p>
            <a:pPr lvl="0">
              <a:spcBef>
                <a:spcPts val="0"/>
              </a:spcBef>
              <a:buNone/>
            </a:pPr>
            <a:r>
              <a:rPr lang="en-US"/>
              <a:t>In groups of 2-3 devise the following schemas and standards for class:</a:t>
            </a:r>
          </a:p>
          <a:p>
            <a:pPr indent="0" lvl="0" marL="0" rtl="0">
              <a:spcBef>
                <a:spcPts val="0"/>
              </a:spcBef>
              <a:buNone/>
            </a:pPr>
            <a:r>
              <a:rPr lang="en-US"/>
              <a:t>Part 1</a:t>
            </a:r>
          </a:p>
          <a:p>
            <a:pPr indent="-228600" lvl="0" marL="457200" rtl="0">
              <a:spcBef>
                <a:spcPts val="0"/>
              </a:spcBef>
            </a:pPr>
            <a:r>
              <a:rPr lang="en-US"/>
              <a:t>Review the conventions used in the files for class on Canvas</a:t>
            </a:r>
          </a:p>
          <a:p>
            <a:pPr indent="-228600" lvl="1" marL="914400" rtl="0">
              <a:spcBef>
                <a:spcPts val="0"/>
              </a:spcBef>
            </a:pPr>
            <a:r>
              <a:rPr lang="en-US"/>
              <a:t>Generate two suggestions on how the the file organization or metadata might alternately be organized or improved.</a:t>
            </a:r>
          </a:p>
          <a:p>
            <a:pPr indent="0" lvl="0" marL="0" rtl="0">
              <a:spcBef>
                <a:spcPts val="0"/>
              </a:spcBef>
              <a:buNone/>
            </a:pPr>
            <a:r>
              <a:rPr lang="en-US"/>
              <a:t>Part 2</a:t>
            </a:r>
          </a:p>
          <a:p>
            <a:pPr indent="-228600" lvl="0" marL="457200" rtl="0">
              <a:spcBef>
                <a:spcPts val="0"/>
              </a:spcBef>
            </a:pPr>
            <a:r>
              <a:rPr lang="en-US"/>
              <a:t>Standards for your assignments submitted on github for class</a:t>
            </a:r>
          </a:p>
          <a:p>
            <a:pPr indent="-228600" lvl="1" marL="914400" rtl="0">
              <a:spcBef>
                <a:spcPts val="0"/>
              </a:spcBef>
            </a:pPr>
            <a:r>
              <a:rPr lang="en-US"/>
              <a:t>Metadata &amp; organization</a:t>
            </a:r>
          </a:p>
          <a:p>
            <a:pPr indent="-228600" lvl="0" marL="457200" rtl="0">
              <a:spcBef>
                <a:spcPts val="0"/>
              </a:spcBef>
            </a:pPr>
            <a:r>
              <a:rPr lang="en-US"/>
              <a:t>Standards for the Group Data assignment</a:t>
            </a:r>
          </a:p>
          <a:p>
            <a:pPr indent="-228600" lvl="1" marL="914400" rtl="0">
              <a:spcBef>
                <a:spcPts val="0"/>
              </a:spcBef>
            </a:pPr>
            <a:r>
              <a:rPr lang="en-US"/>
              <a:t>Metadata &amp; organization</a:t>
            </a:r>
          </a:p>
          <a:p>
            <a:pPr indent="0" lvl="0" marL="0" rtl="0">
              <a:spcBef>
                <a:spcPts val="0"/>
              </a:spcBef>
              <a:buNone/>
            </a:pPr>
            <a:r>
              <a:t/>
            </a:r>
            <a:endParaRPr/>
          </a:p>
          <a:p>
            <a:pPr indent="0" lvl="0" marL="0" rtl="0">
              <a:spcBef>
                <a:spcPts val="0"/>
              </a:spcBef>
              <a:buNone/>
            </a:pPr>
            <a:r>
              <a:rPr lang="en-US"/>
              <a:t>We will discuss your designs and combine them to build the standard convention used for this class.</a:t>
            </a:r>
          </a:p>
        </p:txBody>
      </p:sp>
      <p:sp>
        <p:nvSpPr>
          <p:cNvPr id="652" name="Shape 652"/>
          <p:cNvSpPr/>
          <p:nvPr>
            <p:ph idx="12" type="sldNum"/>
          </p:nvPr>
        </p:nvSpPr>
        <p:spPr>
          <a:xfrm>
            <a:off x="8531788" y="5648960"/>
            <a:ext cx="548700" cy="396300"/>
          </a:xfrm>
          <a:prstGeom prst="bracketPair">
            <a:avLst/>
          </a:prstGeom>
        </p:spPr>
        <p:txBody>
          <a:bodyPr anchorCtr="0" anchor="ctr" bIns="0" lIns="0" rIns="0" tIns="0">
            <a:noAutofit/>
          </a:bodyPr>
          <a:lstStyle/>
          <a:p>
            <a:pPr lvl="0" rtl="0">
              <a:spcBef>
                <a:spcPts val="0"/>
              </a:spcBef>
              <a:buNone/>
            </a:pPr>
            <a:fld id="{00000000-1234-1234-1234-123412341234}" type="slidenum">
              <a:rPr lang="en-US"/>
              <a:t>‹#›</a:t>
            </a:fld>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57" name="Shape 657"/>
        <p:cNvGrpSpPr/>
        <p:nvPr/>
      </p:nvGrpSpPr>
      <p:grpSpPr>
        <a:xfrm>
          <a:off x="0" y="0"/>
          <a:ext cx="0" cy="0"/>
          <a:chOff x="0" y="0"/>
          <a:chExt cx="0" cy="0"/>
        </a:xfrm>
      </p:grpSpPr>
      <p:sp>
        <p:nvSpPr>
          <p:cNvPr id="658" name="Shape 658"/>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pic>
        <p:nvPicPr>
          <p:cNvPr id="659" name="Shape 659"/>
          <p:cNvPicPr preferRelativeResize="0"/>
          <p:nvPr/>
        </p:nvPicPr>
        <p:blipFill rotWithShape="1">
          <a:blip r:embed="rId3">
            <a:alphaModFix/>
          </a:blip>
          <a:srcRect b="0" l="0" r="0" t="0"/>
          <a:stretch/>
        </p:blipFill>
        <p:spPr>
          <a:xfrm>
            <a:off x="125620" y="335621"/>
            <a:ext cx="8296058" cy="6201303"/>
          </a:xfrm>
          <a:prstGeom prst="rect">
            <a:avLst/>
          </a:prstGeom>
          <a:noFill/>
          <a:ln>
            <a:noFill/>
          </a:ln>
        </p:spPr>
      </p:pic>
      <p:sp>
        <p:nvSpPr>
          <p:cNvPr id="660" name="Shape 660"/>
          <p:cNvSpPr txBox="1"/>
          <p:nvPr>
            <p:ph type="title"/>
          </p:nvPr>
        </p:nvSpPr>
        <p:spPr>
          <a:xfrm>
            <a:off x="5487535" y="364944"/>
            <a:ext cx="2934143" cy="3679264"/>
          </a:xfrm>
          <a:prstGeom prst="rect">
            <a:avLst/>
          </a:prstGeom>
          <a:noFill/>
          <a:ln>
            <a:noFill/>
          </a:ln>
        </p:spPr>
        <p:txBody>
          <a:bodyPr anchorCtr="0" anchor="ctr" bIns="45700" lIns="91425" rIns="91425" tIns="45700">
            <a:noAutofit/>
          </a:bodyPr>
          <a:lstStyle/>
          <a:p>
            <a:pPr indent="0" lvl="0" marL="0" marR="0" rtl="0" algn="l">
              <a:spcBef>
                <a:spcPts val="0"/>
              </a:spcBef>
              <a:buClr>
                <a:schemeClr val="dk2"/>
              </a:buClr>
              <a:buSzPct val="25000"/>
              <a:buFont typeface="Cambria"/>
              <a:buNone/>
            </a:pPr>
            <a:r>
              <a:rPr b="0" i="0" lang="en-US" sz="4600" u="none" cap="none" strike="noStrike">
                <a:solidFill>
                  <a:schemeClr val="dk2"/>
                </a:solidFill>
                <a:latin typeface="Cambria"/>
                <a:ea typeface="Cambria"/>
                <a:cs typeface="Cambria"/>
                <a:sym typeface="Cambria"/>
              </a:rPr>
              <a:t>XML</a:t>
            </a:r>
            <a:br>
              <a:rPr b="0" i="0" lang="en-US" sz="4600" u="none" cap="none" strike="noStrike">
                <a:solidFill>
                  <a:schemeClr val="dk2"/>
                </a:solidFill>
                <a:latin typeface="Cambria"/>
                <a:ea typeface="Cambria"/>
                <a:cs typeface="Cambria"/>
                <a:sym typeface="Cambria"/>
              </a:rPr>
            </a:br>
            <a:r>
              <a:rPr b="0" i="0" lang="en-US" sz="4600" u="none" cap="none" strike="noStrike">
                <a:solidFill>
                  <a:schemeClr val="dk2"/>
                </a:solidFill>
                <a:latin typeface="Cambria"/>
                <a:ea typeface="Cambria"/>
                <a:cs typeface="Cambria"/>
                <a:sym typeface="Cambria"/>
              </a:rPr>
              <a:t>Schema</a:t>
            </a:r>
          </a:p>
        </p:txBody>
      </p:sp>
      <p:sp>
        <p:nvSpPr>
          <p:cNvPr id="661" name="Shape 661"/>
          <p:cNvSpPr txBox="1"/>
          <p:nvPr/>
        </p:nvSpPr>
        <p:spPr>
          <a:xfrm>
            <a:off x="102988" y="6488667"/>
            <a:ext cx="8318691" cy="369332"/>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sz="1800" u="sng">
                <a:solidFill>
                  <a:schemeClr val="hlink"/>
                </a:solidFill>
                <a:latin typeface="Calibri"/>
                <a:ea typeface="Calibri"/>
                <a:cs typeface="Calibri"/>
                <a:sym typeface="Calibri"/>
                <a:hlinkClick r:id="rId4"/>
              </a:rPr>
              <a:t>http://www.iro.umontreal.ca/~lapalme/ForestInsteadOfTheTrees/data/CellarBook.xsd</a:t>
            </a: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66" name="Shape 666"/>
        <p:cNvGrpSpPr/>
        <p:nvPr/>
      </p:nvGrpSpPr>
      <p:grpSpPr>
        <a:xfrm>
          <a:off x="0" y="0"/>
          <a:ext cx="0" cy="0"/>
          <a:chOff x="0" y="0"/>
          <a:chExt cx="0" cy="0"/>
        </a:xfrm>
      </p:grpSpPr>
      <p:sp>
        <p:nvSpPr>
          <p:cNvPr id="667" name="Shape 667"/>
          <p:cNvSpPr txBox="1"/>
          <p:nvPr>
            <p:ph type="title"/>
          </p:nvPr>
        </p:nvSpPr>
        <p:spPr>
          <a:xfrm>
            <a:off x="457200" y="274637"/>
            <a:ext cx="2934143" cy="3679264"/>
          </a:xfrm>
          <a:prstGeom prst="rect">
            <a:avLst/>
          </a:prstGeom>
          <a:noFill/>
          <a:ln>
            <a:noFill/>
          </a:ln>
        </p:spPr>
        <p:txBody>
          <a:bodyPr anchorCtr="0" anchor="ctr" bIns="45700" lIns="91425" rIns="91425" tIns="45700">
            <a:noAutofit/>
          </a:bodyPr>
          <a:lstStyle/>
          <a:p>
            <a:pPr indent="0" lvl="0" marL="0" marR="0" rtl="0" algn="l">
              <a:spcBef>
                <a:spcPts val="0"/>
              </a:spcBef>
              <a:buClr>
                <a:schemeClr val="dk2"/>
              </a:buClr>
              <a:buSzPct val="25000"/>
              <a:buFont typeface="Cambria"/>
              <a:buNone/>
            </a:pPr>
            <a:r>
              <a:rPr b="0" i="0" lang="en-US" sz="4600" u="none" cap="none" strike="noStrike">
                <a:solidFill>
                  <a:schemeClr val="dk2"/>
                </a:solidFill>
                <a:latin typeface="Cambria"/>
                <a:ea typeface="Cambria"/>
                <a:cs typeface="Cambria"/>
                <a:sym typeface="Cambria"/>
              </a:rPr>
              <a:t>XML</a:t>
            </a:r>
            <a:br>
              <a:rPr b="0" i="0" lang="en-US" sz="4600" u="none" cap="none" strike="noStrike">
                <a:solidFill>
                  <a:schemeClr val="dk2"/>
                </a:solidFill>
                <a:latin typeface="Cambria"/>
                <a:ea typeface="Cambria"/>
                <a:cs typeface="Cambria"/>
                <a:sym typeface="Cambria"/>
              </a:rPr>
            </a:br>
            <a:r>
              <a:rPr b="0" i="0" lang="en-US" sz="4600" u="none" cap="none" strike="noStrike">
                <a:solidFill>
                  <a:schemeClr val="dk2"/>
                </a:solidFill>
                <a:latin typeface="Cambria"/>
                <a:ea typeface="Cambria"/>
                <a:cs typeface="Cambria"/>
                <a:sym typeface="Cambria"/>
              </a:rPr>
              <a:t>Schema</a:t>
            </a:r>
          </a:p>
        </p:txBody>
      </p:sp>
      <p:sp>
        <p:nvSpPr>
          <p:cNvPr id="668" name="Shape 668"/>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pic>
        <p:nvPicPr>
          <p:cNvPr id="669" name="Shape 669"/>
          <p:cNvPicPr preferRelativeResize="0"/>
          <p:nvPr/>
        </p:nvPicPr>
        <p:blipFill rotWithShape="1">
          <a:blip r:embed="rId3">
            <a:alphaModFix/>
          </a:blip>
          <a:srcRect b="0" l="0" r="0" t="0"/>
          <a:stretch/>
        </p:blipFill>
        <p:spPr>
          <a:xfrm>
            <a:off x="2924302" y="274637"/>
            <a:ext cx="5152896" cy="6079620"/>
          </a:xfrm>
          <a:prstGeom prst="rect">
            <a:avLst/>
          </a:prstGeom>
          <a:noFill/>
          <a:ln>
            <a:noFill/>
          </a:ln>
        </p:spPr>
      </p:pic>
      <p:sp>
        <p:nvSpPr>
          <p:cNvPr id="670" name="Shape 670"/>
          <p:cNvSpPr txBox="1"/>
          <p:nvPr/>
        </p:nvSpPr>
        <p:spPr>
          <a:xfrm>
            <a:off x="0" y="6438842"/>
            <a:ext cx="8342360" cy="369332"/>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sz="1800" u="sng">
                <a:solidFill>
                  <a:schemeClr val="hlink"/>
                </a:solidFill>
                <a:latin typeface="Calibri"/>
                <a:ea typeface="Calibri"/>
                <a:cs typeface="Calibri"/>
                <a:sym typeface="Calibri"/>
                <a:hlinkClick r:id="rId4"/>
              </a:rPr>
              <a:t>http://www.iro.umontreal.ca/~lapalme/ForestInsteadOfTheTrees/HTML/ch03s02.html</a:t>
            </a: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75" name="Shape 675"/>
        <p:cNvGrpSpPr/>
        <p:nvPr/>
      </p:nvGrpSpPr>
      <p:grpSpPr>
        <a:xfrm>
          <a:off x="0" y="0"/>
          <a:ext cx="0" cy="0"/>
          <a:chOff x="0" y="0"/>
          <a:chExt cx="0" cy="0"/>
        </a:xfrm>
      </p:grpSpPr>
      <p:sp>
        <p:nvSpPr>
          <p:cNvPr id="676" name="Shape 676"/>
          <p:cNvSpPr txBox="1"/>
          <p:nvPr>
            <p:ph type="title"/>
          </p:nvPr>
        </p:nvSpPr>
        <p:spPr>
          <a:xfrm>
            <a:off x="307725" y="1461400"/>
            <a:ext cx="3083700" cy="1143000"/>
          </a:xfrm>
          <a:prstGeom prst="rect">
            <a:avLst/>
          </a:prstGeom>
          <a:noFill/>
          <a:ln>
            <a:noFill/>
          </a:ln>
        </p:spPr>
        <p:txBody>
          <a:bodyPr anchorCtr="0" anchor="ctr" bIns="45700" lIns="91425" rIns="91425" tIns="45700">
            <a:noAutofit/>
          </a:bodyPr>
          <a:lstStyle/>
          <a:p>
            <a:pPr indent="0" lvl="0" marL="0" marR="0" rtl="0" algn="l">
              <a:spcBef>
                <a:spcPts val="0"/>
              </a:spcBef>
              <a:buClr>
                <a:schemeClr val="dk2"/>
              </a:buClr>
              <a:buSzPct val="25000"/>
              <a:buFont typeface="Cambria"/>
              <a:buNone/>
            </a:pPr>
            <a:r>
              <a:rPr b="0" i="0" lang="en-US" sz="4600" u="none" cap="none" strike="noStrike">
                <a:solidFill>
                  <a:schemeClr val="dk2"/>
                </a:solidFill>
                <a:latin typeface="Cambria"/>
                <a:ea typeface="Cambria"/>
                <a:cs typeface="Cambria"/>
                <a:sym typeface="Cambria"/>
              </a:rPr>
              <a:t>Descriptive Metadata</a:t>
            </a:r>
          </a:p>
        </p:txBody>
      </p:sp>
      <p:sp>
        <p:nvSpPr>
          <p:cNvPr id="677" name="Shape 677"/>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pic>
        <p:nvPicPr>
          <p:cNvPr id="678" name="Shape 678"/>
          <p:cNvPicPr preferRelativeResize="0"/>
          <p:nvPr/>
        </p:nvPicPr>
        <p:blipFill rotWithShape="1">
          <a:blip r:embed="rId3">
            <a:alphaModFix/>
          </a:blip>
          <a:srcRect b="0" l="0" r="0" t="0"/>
          <a:stretch/>
        </p:blipFill>
        <p:spPr>
          <a:xfrm>
            <a:off x="3519582" y="462231"/>
            <a:ext cx="4660899" cy="5943599"/>
          </a:xfrm>
          <a:prstGeom prst="rect">
            <a:avLst/>
          </a:prstGeom>
          <a:noFill/>
          <a:ln>
            <a:noFill/>
          </a:ln>
        </p:spPr>
      </p:pic>
      <p:sp>
        <p:nvSpPr>
          <p:cNvPr id="679" name="Shape 679"/>
          <p:cNvSpPr txBox="1"/>
          <p:nvPr/>
        </p:nvSpPr>
        <p:spPr>
          <a:xfrm>
            <a:off x="2598305" y="6405832"/>
            <a:ext cx="5582176" cy="369332"/>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sz="1800" u="sng">
                <a:solidFill>
                  <a:schemeClr val="hlink"/>
                </a:solidFill>
                <a:latin typeface="Calibri"/>
                <a:ea typeface="Calibri"/>
                <a:cs typeface="Calibri"/>
                <a:sym typeface="Calibri"/>
                <a:hlinkClick r:id="rId4"/>
              </a:rPr>
              <a:t>http://www.cde.ca.gov/re/di/ws/dswebdocmetadata.asp</a:t>
            </a: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84" name="Shape 684"/>
        <p:cNvGrpSpPr/>
        <p:nvPr/>
      </p:nvGrpSpPr>
      <p:grpSpPr>
        <a:xfrm>
          <a:off x="0" y="0"/>
          <a:ext cx="0" cy="0"/>
          <a:chOff x="0" y="0"/>
          <a:chExt cx="0" cy="0"/>
        </a:xfrm>
      </p:grpSpPr>
      <p:sp>
        <p:nvSpPr>
          <p:cNvPr id="685" name="Shape 685"/>
          <p:cNvSpPr txBox="1"/>
          <p:nvPr>
            <p:ph type="title"/>
          </p:nvPr>
        </p:nvSpPr>
        <p:spPr>
          <a:xfrm>
            <a:off x="457200" y="274637"/>
            <a:ext cx="7619999" cy="1143000"/>
          </a:xfrm>
          <a:prstGeom prst="rect">
            <a:avLst/>
          </a:prstGeom>
          <a:noFill/>
          <a:ln>
            <a:noFill/>
          </a:ln>
        </p:spPr>
        <p:txBody>
          <a:bodyPr anchorCtr="0" anchor="ctr" bIns="45700" lIns="91425" rIns="91425" tIns="45700">
            <a:noAutofit/>
          </a:bodyPr>
          <a:lstStyle/>
          <a:p>
            <a:pPr indent="0" lvl="0" marL="0" marR="0" rtl="0" algn="l">
              <a:spcBef>
                <a:spcPts val="0"/>
              </a:spcBef>
              <a:buClr>
                <a:schemeClr val="dk2"/>
              </a:buClr>
              <a:buSzPct val="25000"/>
              <a:buFont typeface="Cambria"/>
              <a:buNone/>
            </a:pPr>
            <a:r>
              <a:rPr b="0" i="0" lang="en-US" sz="4600" u="none" cap="none" strike="noStrike">
                <a:solidFill>
                  <a:schemeClr val="dk2"/>
                </a:solidFill>
                <a:latin typeface="Cambria"/>
                <a:ea typeface="Cambria"/>
                <a:cs typeface="Cambria"/>
                <a:sym typeface="Cambria"/>
              </a:rPr>
              <a:t>Provenance</a:t>
            </a:r>
          </a:p>
        </p:txBody>
      </p:sp>
      <p:sp>
        <p:nvSpPr>
          <p:cNvPr id="686" name="Shape 686"/>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pic>
        <p:nvPicPr>
          <p:cNvPr descr="14679186642_e57f46889a_z.jpg" id="687" name="Shape 687"/>
          <p:cNvPicPr preferRelativeResize="0"/>
          <p:nvPr/>
        </p:nvPicPr>
        <p:blipFill rotWithShape="1">
          <a:blip r:embed="rId3">
            <a:alphaModFix/>
          </a:blip>
          <a:srcRect b="0" l="0" r="0" t="0"/>
          <a:stretch/>
        </p:blipFill>
        <p:spPr>
          <a:xfrm>
            <a:off x="952462" y="1417637"/>
            <a:ext cx="6690688" cy="4955291"/>
          </a:xfrm>
          <a:prstGeom prst="rect">
            <a:avLst/>
          </a:prstGeom>
          <a:noFill/>
          <a:ln>
            <a:noFill/>
          </a:ln>
        </p:spPr>
      </p:pic>
      <p:sp>
        <p:nvSpPr>
          <p:cNvPr id="688" name="Shape 688"/>
          <p:cNvSpPr txBox="1"/>
          <p:nvPr/>
        </p:nvSpPr>
        <p:spPr>
          <a:xfrm>
            <a:off x="1370967" y="6409980"/>
            <a:ext cx="6110793" cy="369332"/>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sz="1800">
                <a:solidFill>
                  <a:schemeClr val="dk1"/>
                </a:solidFill>
                <a:latin typeface="Calibri"/>
                <a:ea typeface="Calibri"/>
                <a:cs typeface="Calibri"/>
                <a:sym typeface="Calibri"/>
              </a:rPr>
              <a:t>https://www.flickr.com/photos/58558794@N07/14679186642</a:t>
            </a: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93" name="Shape 693"/>
        <p:cNvGrpSpPr/>
        <p:nvPr/>
      </p:nvGrpSpPr>
      <p:grpSpPr>
        <a:xfrm>
          <a:off x="0" y="0"/>
          <a:ext cx="0" cy="0"/>
          <a:chOff x="0" y="0"/>
          <a:chExt cx="0" cy="0"/>
        </a:xfrm>
      </p:grpSpPr>
      <p:sp>
        <p:nvSpPr>
          <p:cNvPr id="694" name="Shape 694"/>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pic>
        <p:nvPicPr>
          <p:cNvPr descr="Screen Shot 2014-09-23 at 9.45.36 PM.png" id="695" name="Shape 695"/>
          <p:cNvPicPr preferRelativeResize="0"/>
          <p:nvPr/>
        </p:nvPicPr>
        <p:blipFill rotWithShape="1">
          <a:blip r:embed="rId3">
            <a:alphaModFix/>
          </a:blip>
          <a:srcRect b="0" l="0" r="0" t="0"/>
          <a:stretch/>
        </p:blipFill>
        <p:spPr>
          <a:xfrm>
            <a:off x="0" y="771508"/>
            <a:ext cx="8482245" cy="5509279"/>
          </a:xfrm>
          <a:prstGeom prst="rect">
            <a:avLst/>
          </a:prstGeom>
          <a:noFill/>
          <a:ln>
            <a:noFill/>
          </a:ln>
        </p:spPr>
      </p:pic>
      <p:sp>
        <p:nvSpPr>
          <p:cNvPr id="696" name="Shape 696"/>
          <p:cNvSpPr/>
          <p:nvPr/>
        </p:nvSpPr>
        <p:spPr>
          <a:xfrm>
            <a:off x="-14430" y="5079466"/>
            <a:ext cx="4906625" cy="750374"/>
          </a:xfrm>
          <a:prstGeom prst="frame">
            <a:avLst>
              <a:gd fmla="val 12500" name="adj1"/>
            </a:avLst>
          </a:prstGeom>
          <a:solidFill>
            <a:schemeClr val="dk2"/>
          </a:solidFill>
          <a:ln cap="flat" cmpd="sng" w="12700">
            <a:solidFill>
              <a:schemeClr val="dk2"/>
            </a:solidFill>
            <a:prstDash val="solid"/>
            <a:round/>
            <a:headEnd len="med" w="med" type="none"/>
            <a:tailEnd len="med" w="med" type="none"/>
          </a:ln>
          <a:effectLst>
            <a:outerShdw blurRad="50799" rotWithShape="0" algn="bl" dist="25400">
              <a:srgbClr val="000000">
                <a:alpha val="60000"/>
              </a:srgbClr>
            </a:outerShdw>
          </a:effectLst>
        </p:spPr>
        <p:txBody>
          <a:bodyPr anchorCtr="0" anchor="ctr" bIns="45700" lIns="91425" rIns="91425" tIns="45700">
            <a:noAutofit/>
          </a:bodyPr>
          <a:lstStyle/>
          <a:p>
            <a:pPr indent="0" lvl="0" marL="0" marR="0" rtl="0" algn="ctr">
              <a:spcBef>
                <a:spcPts val="0"/>
              </a:spcBef>
              <a:buNone/>
            </a:pPr>
            <a:r>
              <a:t/>
            </a:r>
            <a:endParaRPr sz="1800">
              <a:solidFill>
                <a:schemeClr val="dk1"/>
              </a:solidFill>
              <a:latin typeface="Calibri"/>
              <a:ea typeface="Calibri"/>
              <a:cs typeface="Calibri"/>
              <a:sym typeface="Calibri"/>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01" name="Shape 701"/>
        <p:cNvGrpSpPr/>
        <p:nvPr/>
      </p:nvGrpSpPr>
      <p:grpSpPr>
        <a:xfrm>
          <a:off x="0" y="0"/>
          <a:ext cx="0" cy="0"/>
          <a:chOff x="0" y="0"/>
          <a:chExt cx="0" cy="0"/>
        </a:xfrm>
      </p:grpSpPr>
      <p:sp>
        <p:nvSpPr>
          <p:cNvPr id="702" name="Shape 702"/>
          <p:cNvSpPr txBox="1"/>
          <p:nvPr>
            <p:ph type="title"/>
          </p:nvPr>
        </p:nvSpPr>
        <p:spPr>
          <a:xfrm>
            <a:off x="457200" y="274637"/>
            <a:ext cx="7620000" cy="1143000"/>
          </a:xfrm>
          <a:prstGeom prst="rect">
            <a:avLst/>
          </a:prstGeom>
        </p:spPr>
        <p:txBody>
          <a:bodyPr anchorCtr="0" anchor="ctr" bIns="91425" lIns="91425" rIns="91425" tIns="91425">
            <a:noAutofit/>
          </a:bodyPr>
          <a:lstStyle/>
          <a:p>
            <a:pPr lvl="0">
              <a:spcBef>
                <a:spcPts val="0"/>
              </a:spcBef>
              <a:buNone/>
            </a:pPr>
            <a:r>
              <a:rPr lang="en-US"/>
              <a:t>Attribution</a:t>
            </a:r>
          </a:p>
        </p:txBody>
      </p:sp>
      <p:sp>
        <p:nvSpPr>
          <p:cNvPr id="703" name="Shape 703"/>
          <p:cNvSpPr txBox="1"/>
          <p:nvPr>
            <p:ph idx="1" type="body"/>
          </p:nvPr>
        </p:nvSpPr>
        <p:spPr>
          <a:xfrm>
            <a:off x="457200" y="1600200"/>
            <a:ext cx="7620000" cy="4800600"/>
          </a:xfrm>
          <a:prstGeom prst="rect">
            <a:avLst/>
          </a:prstGeom>
        </p:spPr>
        <p:txBody>
          <a:bodyPr anchorCtr="0" anchor="t" bIns="91425" lIns="91425" rIns="91425" tIns="91425">
            <a:noAutofit/>
          </a:bodyPr>
          <a:lstStyle/>
          <a:p>
            <a:pPr indent="0" lvl="0">
              <a:spcBef>
                <a:spcPts val="0"/>
              </a:spcBef>
              <a:buClr>
                <a:schemeClr val="dk1"/>
              </a:buClr>
              <a:buSzPct val="100000"/>
            </a:pPr>
            <a:r>
              <a:rPr lang="en-US" sz="3200"/>
              <a:t>Metadata intro content adapted from:</a:t>
            </a:r>
          </a:p>
          <a:p>
            <a:pPr indent="0" lvl="1" marL="457200" rtl="0">
              <a:spcBef>
                <a:spcPts val="560"/>
              </a:spcBef>
              <a:buNone/>
            </a:pPr>
            <a:r>
              <a:rPr lang="en-US" sz="2800"/>
              <a:t>DataONE Education Module: Metadata. DataONE. Retrieved March 7, 2016. From http://www.dataone.org/sites/all/documents/L07_Metadata.pptx</a:t>
            </a:r>
          </a:p>
        </p:txBody>
      </p:sp>
      <p:sp>
        <p:nvSpPr>
          <p:cNvPr id="704" name="Shape 704"/>
          <p:cNvSpPr/>
          <p:nvPr>
            <p:ph idx="12" type="sldNum"/>
          </p:nvPr>
        </p:nvSpPr>
        <p:spPr>
          <a:xfrm>
            <a:off x="8531788" y="5648960"/>
            <a:ext cx="548700" cy="396300"/>
          </a:xfrm>
          <a:prstGeom prst="bracketPair">
            <a:avLst/>
          </a:prstGeom>
        </p:spPr>
        <p:txBody>
          <a:bodyPr anchorCtr="0" anchor="ctr" bIns="0" lIns="0" rIns="0" tIns="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7" name="Shape 207"/>
        <p:cNvGrpSpPr/>
        <p:nvPr/>
      </p:nvGrpSpPr>
      <p:grpSpPr>
        <a:xfrm>
          <a:off x="0" y="0"/>
          <a:ext cx="0" cy="0"/>
          <a:chOff x="0" y="0"/>
          <a:chExt cx="0" cy="0"/>
        </a:xfrm>
      </p:grpSpPr>
      <p:sp>
        <p:nvSpPr>
          <p:cNvPr id="208" name="Shape 208"/>
          <p:cNvSpPr txBox="1"/>
          <p:nvPr>
            <p:ph type="title"/>
          </p:nvPr>
        </p:nvSpPr>
        <p:spPr>
          <a:xfrm>
            <a:off x="457200" y="274637"/>
            <a:ext cx="7619999" cy="1143000"/>
          </a:xfrm>
          <a:prstGeom prst="rect">
            <a:avLst/>
          </a:prstGeom>
          <a:noFill/>
          <a:ln>
            <a:noFill/>
          </a:ln>
        </p:spPr>
        <p:txBody>
          <a:bodyPr anchorCtr="0" anchor="ctr" bIns="45700" lIns="91425" rIns="91425" tIns="45700">
            <a:noAutofit/>
          </a:bodyPr>
          <a:lstStyle/>
          <a:p>
            <a:pPr indent="0" lvl="0" marL="0" marR="0" rtl="0" algn="l">
              <a:spcBef>
                <a:spcPts val="0"/>
              </a:spcBef>
              <a:buClr>
                <a:schemeClr val="dk2"/>
              </a:buClr>
              <a:buSzPct val="25000"/>
              <a:buFont typeface="Cambria"/>
              <a:buNone/>
            </a:pPr>
            <a:r>
              <a:rPr b="0" i="0" lang="en-US" sz="4600" u="none" cap="none" strike="noStrike">
                <a:solidFill>
                  <a:schemeClr val="dk2"/>
                </a:solidFill>
                <a:latin typeface="Cambria"/>
                <a:ea typeface="Cambria"/>
                <a:cs typeface="Cambria"/>
                <a:sym typeface="Cambria"/>
              </a:rPr>
              <a:t>Organizing information</a:t>
            </a:r>
          </a:p>
        </p:txBody>
      </p:sp>
      <p:sp>
        <p:nvSpPr>
          <p:cNvPr id="209" name="Shape 209"/>
          <p:cNvSpPr txBox="1"/>
          <p:nvPr>
            <p:ph idx="1" type="body"/>
          </p:nvPr>
        </p:nvSpPr>
        <p:spPr>
          <a:xfrm>
            <a:off x="457200" y="1832648"/>
            <a:ext cx="7619999" cy="4568152"/>
          </a:xfrm>
          <a:prstGeom prst="rect">
            <a:avLst/>
          </a:prstGeom>
          <a:noFill/>
          <a:ln>
            <a:noFill/>
          </a:ln>
        </p:spPr>
        <p:txBody>
          <a:bodyPr anchorCtr="0" anchor="t" bIns="45700" lIns="91425" rIns="91425" tIns="45700">
            <a:noAutofit/>
          </a:bodyPr>
          <a:lstStyle/>
          <a:p>
            <a:pPr indent="0" lvl="0" marL="114300" marR="0" rtl="0" algn="l">
              <a:spcBef>
                <a:spcPts val="0"/>
              </a:spcBef>
              <a:spcAft>
                <a:spcPts val="0"/>
              </a:spcAft>
              <a:buClr>
                <a:schemeClr val="accent1"/>
              </a:buClr>
              <a:buSzPct val="25000"/>
              <a:buFont typeface="Arial"/>
              <a:buNone/>
            </a:pPr>
            <a:r>
              <a:rPr b="0" i="1" lang="en-US" sz="2500" u="none" cap="none" strike="noStrike">
                <a:solidFill>
                  <a:schemeClr val="dk1"/>
                </a:solidFill>
                <a:latin typeface="Calibri"/>
                <a:ea typeface="Calibri"/>
                <a:cs typeface="Calibri"/>
                <a:sym typeface="Calibri"/>
              </a:rPr>
              <a:t>Data Structure</a:t>
            </a:r>
            <a:r>
              <a:rPr b="0" i="0" lang="en-US" sz="2500" u="none" cap="none" strike="noStrike">
                <a:solidFill>
                  <a:schemeClr val="dk1"/>
                </a:solidFill>
                <a:latin typeface="Calibri"/>
                <a:ea typeface="Calibri"/>
                <a:cs typeface="Calibri"/>
                <a:sym typeface="Calibri"/>
              </a:rPr>
              <a:t>: a particular way of organizing data in a computer so that it can be used efficiently</a:t>
            </a:r>
          </a:p>
          <a:p>
            <a:pPr indent="0" lvl="0" marL="114300" marR="0" rtl="0" algn="l">
              <a:spcBef>
                <a:spcPts val="500"/>
              </a:spcBef>
              <a:spcAft>
                <a:spcPts val="0"/>
              </a:spcAft>
              <a:buClr>
                <a:schemeClr val="accent1"/>
              </a:buClr>
              <a:buSzPct val="25000"/>
              <a:buFont typeface="Arial"/>
              <a:buNone/>
            </a:pPr>
            <a:r>
              <a:t/>
            </a:r>
            <a:endParaRPr b="0" i="0" sz="2500" u="none" cap="none" strike="noStrike">
              <a:solidFill>
                <a:schemeClr val="dk1"/>
              </a:solidFill>
              <a:latin typeface="Calibri"/>
              <a:ea typeface="Calibri"/>
              <a:cs typeface="Calibri"/>
              <a:sym typeface="Calibri"/>
            </a:endParaRPr>
          </a:p>
          <a:p>
            <a:pPr indent="0" lvl="0" marL="114300" marR="0" rtl="0" algn="l">
              <a:spcBef>
                <a:spcPts val="500"/>
              </a:spcBef>
              <a:spcAft>
                <a:spcPts val="0"/>
              </a:spcAft>
              <a:buClr>
                <a:schemeClr val="accent1"/>
              </a:buClr>
              <a:buSzPct val="25000"/>
              <a:buFont typeface="Arial"/>
              <a:buNone/>
            </a:pPr>
            <a:r>
              <a:rPr b="0" i="1" lang="en-US" sz="2500" u="none" cap="none" strike="noStrike">
                <a:solidFill>
                  <a:schemeClr val="dk1"/>
                </a:solidFill>
                <a:latin typeface="Calibri"/>
                <a:ea typeface="Calibri"/>
                <a:cs typeface="Calibri"/>
                <a:sym typeface="Calibri"/>
              </a:rPr>
              <a:t>Metadata</a:t>
            </a:r>
            <a:r>
              <a:rPr b="0" i="0" lang="en-US" sz="2500" u="none" cap="none" strike="noStrike">
                <a:solidFill>
                  <a:schemeClr val="dk1"/>
                </a:solidFill>
                <a:latin typeface="Calibri"/>
                <a:ea typeface="Calibri"/>
                <a:cs typeface="Calibri"/>
                <a:sym typeface="Calibri"/>
              </a:rPr>
              <a:t>: “data about data” </a:t>
            </a:r>
          </a:p>
          <a:p>
            <a:pPr indent="0" lvl="0" marL="114300" marR="0" rtl="0" algn="l">
              <a:spcBef>
                <a:spcPts val="500"/>
              </a:spcBef>
              <a:spcAft>
                <a:spcPts val="0"/>
              </a:spcAft>
              <a:buClr>
                <a:schemeClr val="accent1"/>
              </a:buClr>
              <a:buSzPct val="25000"/>
              <a:buFont typeface="Arial"/>
              <a:buNone/>
            </a:pPr>
            <a:r>
              <a:t/>
            </a:r>
            <a:endParaRPr b="0" i="0" sz="2500" u="none" cap="none" strike="noStrike">
              <a:solidFill>
                <a:schemeClr val="dk1"/>
              </a:solidFill>
              <a:latin typeface="Calibri"/>
              <a:ea typeface="Calibri"/>
              <a:cs typeface="Calibri"/>
              <a:sym typeface="Calibri"/>
            </a:endParaRPr>
          </a:p>
          <a:p>
            <a:pPr indent="0" lvl="0" marL="114300" marR="0" rtl="0" algn="l">
              <a:spcBef>
                <a:spcPts val="500"/>
              </a:spcBef>
              <a:buClr>
                <a:schemeClr val="accent1"/>
              </a:buClr>
              <a:buSzPct val="25000"/>
              <a:buFont typeface="Arial"/>
              <a:buNone/>
            </a:pPr>
            <a:r>
              <a:rPr b="0" i="1" lang="en-US" sz="2500" u="none" cap="none" strike="noStrike">
                <a:solidFill>
                  <a:schemeClr val="dk1"/>
                </a:solidFill>
                <a:latin typeface="Calibri"/>
                <a:ea typeface="Calibri"/>
                <a:cs typeface="Calibri"/>
                <a:sym typeface="Calibri"/>
              </a:rPr>
              <a:t>Information Architecture</a:t>
            </a:r>
            <a:r>
              <a:rPr b="0" i="0" lang="en-US" sz="2500" u="none" cap="none" strike="noStrike">
                <a:solidFill>
                  <a:schemeClr val="dk1"/>
                </a:solidFill>
                <a:latin typeface="Calibri"/>
                <a:ea typeface="Calibri"/>
                <a:cs typeface="Calibri"/>
                <a:sym typeface="Calibri"/>
              </a:rPr>
              <a:t>: the art and science of organizing and labeling websites, intranets, online communities, and software to support usability and findability</a:t>
            </a:r>
          </a:p>
        </p:txBody>
      </p:sp>
      <p:sp>
        <p:nvSpPr>
          <p:cNvPr id="210" name="Shape 210"/>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5" name="Shape 215"/>
        <p:cNvGrpSpPr/>
        <p:nvPr/>
      </p:nvGrpSpPr>
      <p:grpSpPr>
        <a:xfrm>
          <a:off x="0" y="0"/>
          <a:ext cx="0" cy="0"/>
          <a:chOff x="0" y="0"/>
          <a:chExt cx="0" cy="0"/>
        </a:xfrm>
      </p:grpSpPr>
      <p:sp>
        <p:nvSpPr>
          <p:cNvPr id="216" name="Shape 216"/>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pic>
        <p:nvPicPr>
          <p:cNvPr descr="daily planner.JPG" id="217" name="Shape 217"/>
          <p:cNvPicPr preferRelativeResize="0"/>
          <p:nvPr/>
        </p:nvPicPr>
        <p:blipFill rotWithShape="1">
          <a:blip r:embed="rId3">
            <a:alphaModFix/>
          </a:blip>
          <a:srcRect b="0" l="0" r="0" t="0"/>
          <a:stretch/>
        </p:blipFill>
        <p:spPr>
          <a:xfrm>
            <a:off x="0" y="0"/>
            <a:ext cx="9144000" cy="6858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2" name="Shape 222"/>
        <p:cNvGrpSpPr/>
        <p:nvPr/>
      </p:nvGrpSpPr>
      <p:grpSpPr>
        <a:xfrm>
          <a:off x="0" y="0"/>
          <a:ext cx="0" cy="0"/>
          <a:chOff x="0" y="0"/>
          <a:chExt cx="0" cy="0"/>
        </a:xfrm>
      </p:grpSpPr>
      <p:sp>
        <p:nvSpPr>
          <p:cNvPr id="223" name="Shape 223"/>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pic>
        <p:nvPicPr>
          <p:cNvPr descr="harmonium folder.jpg" id="224" name="Shape 224"/>
          <p:cNvPicPr preferRelativeResize="0"/>
          <p:nvPr/>
        </p:nvPicPr>
        <p:blipFill rotWithShape="1">
          <a:blip r:embed="rId3">
            <a:alphaModFix/>
          </a:blip>
          <a:srcRect b="0" l="0" r="0" t="0"/>
          <a:stretch/>
        </p:blipFill>
        <p:spPr>
          <a:xfrm>
            <a:off x="533958" y="454177"/>
            <a:ext cx="7634129" cy="572559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9" name="Shape 229"/>
        <p:cNvGrpSpPr/>
        <p:nvPr/>
      </p:nvGrpSpPr>
      <p:grpSpPr>
        <a:xfrm>
          <a:off x="0" y="0"/>
          <a:ext cx="0" cy="0"/>
          <a:chOff x="0" y="0"/>
          <a:chExt cx="0" cy="0"/>
        </a:xfrm>
      </p:grpSpPr>
      <p:sp>
        <p:nvSpPr>
          <p:cNvPr id="230" name="Shape 230"/>
          <p:cNvSpPr/>
          <p:nvPr>
            <p:ph idx="12" type="sldNum"/>
          </p:nvPr>
        </p:nvSpPr>
        <p:spPr>
          <a:xfrm>
            <a:off x="8531788" y="5648960"/>
            <a:ext cx="548639" cy="39624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US" sz="1800">
                <a:solidFill>
                  <a:srgbClr val="FFFFFF"/>
                </a:solidFill>
                <a:latin typeface="Calibri"/>
                <a:ea typeface="Calibri"/>
                <a:cs typeface="Calibri"/>
                <a:sym typeface="Calibri"/>
              </a:rPr>
              <a:t>‹#›</a:t>
            </a:fld>
          </a:p>
        </p:txBody>
      </p:sp>
      <p:pic>
        <p:nvPicPr>
          <p:cNvPr descr="eachday.gif" id="231" name="Shape 231"/>
          <p:cNvPicPr preferRelativeResize="0"/>
          <p:nvPr/>
        </p:nvPicPr>
        <p:blipFill rotWithShape="1">
          <a:blip r:embed="rId3">
            <a:alphaModFix/>
          </a:blip>
          <a:srcRect b="0" l="0" r="0" t="0"/>
          <a:stretch/>
        </p:blipFill>
        <p:spPr>
          <a:xfrm>
            <a:off x="-5847" y="625714"/>
            <a:ext cx="9144000" cy="55349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UMD ischool">
  <a:themeElements>
    <a:clrScheme name="Custom 12">
      <a:dk1>
        <a:srgbClr val="000000"/>
      </a:dk1>
      <a:lt1>
        <a:srgbClr val="FFFFFF"/>
      </a:lt1>
      <a:dk2>
        <a:srgbClr val="B81821"/>
      </a:dk2>
      <a:lt2>
        <a:srgbClr val="040404"/>
      </a:lt2>
      <a:accent1>
        <a:srgbClr val="030303"/>
      </a:accent1>
      <a:accent2>
        <a:srgbClr val="EB2716"/>
      </a:accent2>
      <a:accent3>
        <a:srgbClr val="E2751D"/>
      </a:accent3>
      <a:accent4>
        <a:srgbClr val="FFB400"/>
      </a:accent4>
      <a:accent5>
        <a:srgbClr val="7EB606"/>
      </a:accent5>
      <a:accent6>
        <a:srgbClr val="C00000"/>
      </a:accent6>
      <a:hlink>
        <a:srgbClr val="7030A0"/>
      </a:hlink>
      <a:folHlink>
        <a:srgbClr val="00B0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